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0"/>
  </p:notesMasterIdLst>
  <p:sldIdLst>
    <p:sldId id="357" r:id="rId2"/>
    <p:sldId id="362" r:id="rId3"/>
    <p:sldId id="359" r:id="rId4"/>
    <p:sldId id="361" r:id="rId5"/>
    <p:sldId id="360" r:id="rId6"/>
    <p:sldId id="257" r:id="rId7"/>
    <p:sldId id="259" r:id="rId8"/>
    <p:sldId id="281" r:id="rId9"/>
    <p:sldId id="320" r:id="rId10"/>
    <p:sldId id="319" r:id="rId11"/>
    <p:sldId id="283" r:id="rId12"/>
    <p:sldId id="282" r:id="rId13"/>
    <p:sldId id="270" r:id="rId14"/>
    <p:sldId id="271" r:id="rId15"/>
    <p:sldId id="303" r:id="rId16"/>
    <p:sldId id="302" r:id="rId17"/>
    <p:sldId id="331" r:id="rId18"/>
    <p:sldId id="350" r:id="rId19"/>
    <p:sldId id="355" r:id="rId20"/>
    <p:sldId id="284" r:id="rId21"/>
    <p:sldId id="379" r:id="rId22"/>
    <p:sldId id="374" r:id="rId23"/>
    <p:sldId id="375" r:id="rId24"/>
    <p:sldId id="263" r:id="rId25"/>
    <p:sldId id="381" r:id="rId26"/>
    <p:sldId id="324" r:id="rId27"/>
    <p:sldId id="264" r:id="rId28"/>
    <p:sldId id="380" r:id="rId29"/>
    <p:sldId id="373" r:id="rId30"/>
    <p:sldId id="349" r:id="rId31"/>
    <p:sldId id="266" r:id="rId32"/>
    <p:sldId id="322" r:id="rId33"/>
    <p:sldId id="289" r:id="rId34"/>
    <p:sldId id="292" r:id="rId35"/>
    <p:sldId id="328" r:id="rId36"/>
    <p:sldId id="368" r:id="rId37"/>
    <p:sldId id="276" r:id="rId38"/>
    <p:sldId id="275" r:id="rId39"/>
    <p:sldId id="356" r:id="rId40"/>
    <p:sldId id="344" r:id="rId41"/>
    <p:sldId id="343" r:id="rId42"/>
    <p:sldId id="318" r:id="rId43"/>
    <p:sldId id="278" r:id="rId44"/>
    <p:sldId id="321" r:id="rId45"/>
    <p:sldId id="285" r:id="rId46"/>
    <p:sldId id="366" r:id="rId47"/>
    <p:sldId id="382" r:id="rId48"/>
    <p:sldId id="377" r:id="rId49"/>
    <p:sldId id="363" r:id="rId50"/>
    <p:sldId id="367" r:id="rId51"/>
    <p:sldId id="287" r:id="rId52"/>
    <p:sldId id="288" r:id="rId53"/>
    <p:sldId id="358" r:id="rId54"/>
    <p:sldId id="369" r:id="rId55"/>
    <p:sldId id="370" r:id="rId56"/>
    <p:sldId id="371" r:id="rId57"/>
    <p:sldId id="372" r:id="rId58"/>
    <p:sldId id="293" r:id="rId59"/>
  </p:sldIdLst>
  <p:sldSz cx="10080625" cy="7559675"/>
  <p:notesSz cx="7559675" cy="10691813"/>
  <p:defaultTextStyle>
    <a:defPPr>
      <a:defRPr lang="en-GB"/>
    </a:defPPr>
    <a:lvl1pPr algn="ctr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800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742950" indent="-285750" algn="ctr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800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1143000" indent="-228600" algn="ctr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800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600200" indent="-228600" algn="ctr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800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2057400" indent="-228600" algn="ctr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800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00"/>
    <a:srgbClr val="FFFF66"/>
    <a:srgbClr val="FFCC00"/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787"/>
    <p:restoredTop sz="90929"/>
  </p:normalViewPr>
  <p:slideViewPr>
    <p:cSldViewPr>
      <p:cViewPr varScale="1">
        <p:scale>
          <a:sx n="61" d="100"/>
          <a:sy n="61" d="100"/>
        </p:scale>
        <p:origin x="774" y="78"/>
      </p:cViewPr>
      <p:guideLst>
        <p:guide orient="horz" pos="2160"/>
        <p:guide pos="2880"/>
      </p:guideLst>
    </p:cSldViewPr>
  </p:slideViewPr>
  <p:outlineViewPr>
    <p:cViewPr>
      <p:scale>
        <a:sx n="100" d="100"/>
        <a:sy n="100" d="1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image" Target="../media/image62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image" Target="../media/image9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057" name="AutoShape 9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058" name="Rectangle 10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18075" cy="368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9" name="Rectangle 11"/>
          <p:cNvSpPr>
            <a:spLocks noGrp="1" noChangeArrowheads="1"/>
          </p:cNvSpPr>
          <p:nvPr>
            <p:ph type="body"/>
          </p:nvPr>
        </p:nvSpPr>
        <p:spPr bwMode="auto">
          <a:xfrm>
            <a:off x="1169988" y="5086350"/>
            <a:ext cx="5210175" cy="409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nl-NL" smtClean="0"/>
          </a:p>
        </p:txBody>
      </p:sp>
    </p:spTree>
    <p:extLst>
      <p:ext uri="{BB962C8B-B14F-4D97-AF65-F5344CB8AC3E}">
        <p14:creationId xmlns:p14="http://schemas.microsoft.com/office/powerpoint/2010/main" val="38443095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89882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1026"/>
          <p:cNvSpPr txBox="1">
            <a:spLocks noChangeArrowheads="1"/>
          </p:cNvSpPr>
          <p:nvPr/>
        </p:nvSpPr>
        <p:spPr bwMode="auto">
          <a:xfrm>
            <a:off x="4283075" y="10156825"/>
            <a:ext cx="3276600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2645" tIns="53375" rIns="102645" bIns="53375" anchor="b"/>
          <a:lstStyle>
            <a:lvl1pPr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marL="847725" indent="-327025"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marL="1303338" indent="-260350"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marL="1825625" indent="-261938"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marL="2346325" indent="-260350"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803525" indent="-260350" defTabSz="5127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3260725" indent="-260350" defTabSz="5127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717925" indent="-260350" defTabSz="5127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4175125" indent="-260350" defTabSz="5127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r" hangingPunct="1">
              <a:lnSpc>
                <a:spcPct val="100000"/>
              </a:lnSpc>
              <a:buClrTx/>
              <a:buFontTx/>
              <a:buNone/>
            </a:pPr>
            <a:fld id="{1CEA24D5-FD73-461C-96D2-B9020B03B812}" type="slidenum">
              <a:rPr lang="nl-NL" sz="1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rPr>
              <a:pPr algn="r" hangingPunct="1">
                <a:lnSpc>
                  <a:spcPct val="100000"/>
                </a:lnSpc>
                <a:buClrTx/>
                <a:buFontTx/>
                <a:buNone/>
              </a:pPr>
              <a:t>15</a:t>
            </a:fld>
            <a:endParaRPr lang="nl-NL" sz="1400">
              <a:solidFill>
                <a:srgbClr val="000000"/>
              </a:solidFill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111619" name="Rectangle 1027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01688"/>
            <a:ext cx="5346700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1620" name="Rectangle 1028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08063" y="5078413"/>
            <a:ext cx="5543550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4287" tIns="52144" rIns="104287" bIns="52144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endParaRPr lang="nl-NL"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6816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2"/>
          <p:cNvSpPr txBox="1">
            <a:spLocks noChangeArrowheads="1"/>
          </p:cNvSpPr>
          <p:nvPr/>
        </p:nvSpPr>
        <p:spPr bwMode="auto">
          <a:xfrm>
            <a:off x="4283075" y="10156825"/>
            <a:ext cx="3276600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2645" tIns="53375" rIns="102645" bIns="53375" anchor="b"/>
          <a:lstStyle>
            <a:lvl1pPr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marL="847725" indent="-327025"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marL="1303338" indent="-260350"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marL="1825625" indent="-261938"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marL="2346325" indent="-260350"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803525" indent="-260350" defTabSz="5127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3260725" indent="-260350" defTabSz="5127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717925" indent="-260350" defTabSz="5127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4175125" indent="-260350" defTabSz="5127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r" hangingPunct="1">
              <a:lnSpc>
                <a:spcPct val="100000"/>
              </a:lnSpc>
              <a:buClrTx/>
              <a:buFontTx/>
              <a:buNone/>
            </a:pPr>
            <a:fld id="{A9E57570-581A-4E20-B355-1CF86D820091}" type="slidenum">
              <a:rPr lang="nl-NL" sz="1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rPr>
              <a:pPr algn="r" hangingPunct="1">
                <a:lnSpc>
                  <a:spcPct val="100000"/>
                </a:lnSpc>
                <a:buClrTx/>
                <a:buFontTx/>
                <a:buNone/>
              </a:pPr>
              <a:t>16</a:t>
            </a:fld>
            <a:endParaRPr lang="nl-NL" sz="1400">
              <a:solidFill>
                <a:srgbClr val="000000"/>
              </a:solidFill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109571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01688"/>
            <a:ext cx="5346700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9572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08063" y="5078413"/>
            <a:ext cx="5543550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4287" tIns="52144" rIns="104287" bIns="52144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endParaRPr lang="nl-NL"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04566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Text Box 2"/>
          <p:cNvSpPr txBox="1">
            <a:spLocks noChangeArrowheads="1"/>
          </p:cNvSpPr>
          <p:nvPr/>
        </p:nvSpPr>
        <p:spPr bwMode="auto">
          <a:xfrm>
            <a:off x="4283075" y="10156825"/>
            <a:ext cx="3276600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2645" tIns="53375" rIns="102645" bIns="53375" anchor="b"/>
          <a:lstStyle>
            <a:lvl1pPr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marL="847725" indent="-327025"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marL="1303338" indent="-260350"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marL="1825625" indent="-261938"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marL="2346325" indent="-260350"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803525" indent="-260350" defTabSz="5127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3260725" indent="-260350" defTabSz="5127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717925" indent="-260350" defTabSz="5127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4175125" indent="-260350" defTabSz="5127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r" hangingPunct="1">
              <a:lnSpc>
                <a:spcPct val="100000"/>
              </a:lnSpc>
              <a:buClrTx/>
              <a:buFontTx/>
              <a:buNone/>
            </a:pPr>
            <a:fld id="{09660396-9E04-4603-8CCD-73A9DF6A9C25}" type="slidenum">
              <a:rPr lang="nl-NL" sz="1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rPr>
              <a:pPr algn="r" hangingPunct="1">
                <a:lnSpc>
                  <a:spcPct val="100000"/>
                </a:lnSpc>
                <a:buClrTx/>
                <a:buFontTx/>
                <a:buNone/>
              </a:pPr>
              <a:t>17</a:t>
            </a:fld>
            <a:endParaRPr lang="nl-NL" sz="1400">
              <a:solidFill>
                <a:srgbClr val="000000"/>
              </a:solidFill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397315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01688"/>
            <a:ext cx="5346700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7316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08063" y="5078413"/>
            <a:ext cx="5543550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4287" tIns="52144" rIns="104287" bIns="52144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endParaRPr lang="nl-NL"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009989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Text Box 2"/>
          <p:cNvSpPr txBox="1">
            <a:spLocks noChangeArrowheads="1"/>
          </p:cNvSpPr>
          <p:nvPr/>
        </p:nvSpPr>
        <p:spPr bwMode="auto">
          <a:xfrm>
            <a:off x="4283075" y="10156825"/>
            <a:ext cx="3276600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2645" tIns="53375" rIns="102645" bIns="53375" anchor="b"/>
          <a:lstStyle>
            <a:lvl1pPr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marL="847725" indent="-327025"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marL="1303338" indent="-260350"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marL="1825625" indent="-261938"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marL="2346325" indent="-260350"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803525" indent="-260350" defTabSz="5127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3260725" indent="-260350" defTabSz="5127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717925" indent="-260350" defTabSz="5127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4175125" indent="-260350" defTabSz="5127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r" hangingPunct="1">
              <a:lnSpc>
                <a:spcPct val="100000"/>
              </a:lnSpc>
              <a:buClrTx/>
              <a:buFontTx/>
              <a:buNone/>
            </a:pPr>
            <a:fld id="{710EA330-9008-4573-AC57-A1525D9E883D}" type="slidenum">
              <a:rPr lang="nl-NL" sz="1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rPr>
              <a:pPr algn="r" hangingPunct="1">
                <a:lnSpc>
                  <a:spcPct val="100000"/>
                </a:lnSpc>
                <a:buClrTx/>
                <a:buFontTx/>
                <a:buNone/>
              </a:pPr>
              <a:t>18</a:t>
            </a:fld>
            <a:endParaRPr lang="nl-NL" sz="1400">
              <a:solidFill>
                <a:srgbClr val="000000"/>
              </a:solidFill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431107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01688"/>
            <a:ext cx="5346700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1108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08063" y="5078413"/>
            <a:ext cx="5543550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4287" tIns="52144" rIns="104287" bIns="52144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endParaRPr lang="nl-NL"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992649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Text Box 1026"/>
          <p:cNvSpPr txBox="1">
            <a:spLocks noChangeArrowheads="1"/>
          </p:cNvSpPr>
          <p:nvPr/>
        </p:nvSpPr>
        <p:spPr bwMode="auto">
          <a:xfrm>
            <a:off x="4283075" y="10156825"/>
            <a:ext cx="3276600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2645" tIns="53375" rIns="102645" bIns="53375" anchor="b"/>
          <a:lstStyle>
            <a:lvl1pPr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marL="847725" indent="-327025"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marL="1303338" indent="-260350"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marL="1825625" indent="-261938"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marL="2346325" indent="-260350"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803525" indent="-260350" defTabSz="5127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3260725" indent="-260350" defTabSz="5127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717925" indent="-260350" defTabSz="5127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4175125" indent="-260350" defTabSz="5127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r" hangingPunct="1">
              <a:lnSpc>
                <a:spcPct val="100000"/>
              </a:lnSpc>
              <a:buClrTx/>
              <a:buFontTx/>
              <a:buNone/>
            </a:pPr>
            <a:fld id="{4F5EDA6A-5707-42CE-B278-39425B8CCA9A}" type="slidenum">
              <a:rPr lang="nl-NL" sz="1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rPr>
              <a:pPr algn="r" hangingPunct="1">
                <a:lnSpc>
                  <a:spcPct val="100000"/>
                </a:lnSpc>
                <a:buClrTx/>
                <a:buFontTx/>
                <a:buNone/>
              </a:pPr>
              <a:t>19</a:t>
            </a:fld>
            <a:endParaRPr lang="nl-NL" sz="1400">
              <a:solidFill>
                <a:srgbClr val="000000"/>
              </a:solidFill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441347" name="Rectangle 1027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01688"/>
            <a:ext cx="5346700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1348" name="Rectangle 1028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08063" y="5078413"/>
            <a:ext cx="5543550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4287" tIns="52144" rIns="104287" bIns="52144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endParaRPr lang="nl-NL"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041955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29187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1287" cy="41021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9617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0775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2875" cy="41036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41430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4450" y="1027113"/>
            <a:ext cx="4916488" cy="36861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11762" cy="40925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58786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Text Box 2"/>
          <p:cNvSpPr txBox="1">
            <a:spLocks noChangeArrowheads="1"/>
          </p:cNvSpPr>
          <p:nvPr/>
        </p:nvSpPr>
        <p:spPr bwMode="auto">
          <a:xfrm>
            <a:off x="4283075" y="10156825"/>
            <a:ext cx="3276600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2645" tIns="53375" rIns="102645" bIns="53375" anchor="b"/>
          <a:lstStyle>
            <a:lvl1pPr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marL="847725" indent="-327025"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marL="1303338" indent="-260350"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marL="1825625" indent="-261938"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marL="2346325" indent="-260350"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803525" indent="-260350" defTabSz="5127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3260725" indent="-260350" defTabSz="5127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717925" indent="-260350" defTabSz="5127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4175125" indent="-260350" defTabSz="5127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r" hangingPunct="1">
              <a:lnSpc>
                <a:spcPct val="100000"/>
              </a:lnSpc>
              <a:buClrTx/>
              <a:buFontTx/>
              <a:buNone/>
            </a:pPr>
            <a:fld id="{E989DF20-540F-46F0-B8D8-6382F3F8693E}" type="slidenum">
              <a:rPr lang="nl-NL" sz="1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rPr>
              <a:pPr algn="r" hangingPunct="1">
                <a:lnSpc>
                  <a:spcPct val="100000"/>
                </a:lnSpc>
                <a:buClrTx/>
                <a:buFontTx/>
                <a:buNone/>
              </a:pPr>
              <a:t>26</a:t>
            </a:fld>
            <a:endParaRPr lang="nl-NL" sz="1400">
              <a:solidFill>
                <a:srgbClr val="000000"/>
              </a:solidFill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380931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01688"/>
            <a:ext cx="5346700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0932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08063" y="5078413"/>
            <a:ext cx="5543550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4287" tIns="52144" rIns="104287" bIns="52144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endParaRPr lang="nl-NL"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694687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1"/>
          <p:cNvSpPr txBox="1">
            <a:spLocks noChangeArrowheads="1"/>
          </p:cNvSpPr>
          <p:nvPr/>
        </p:nvSpPr>
        <p:spPr bwMode="auto">
          <a:xfrm>
            <a:off x="4284663" y="10156825"/>
            <a:ext cx="3276600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r" hangingPunct="1">
              <a:lnSpc>
                <a:spcPct val="100000"/>
              </a:lnSpc>
              <a:buClrTx/>
              <a:buFontTx/>
              <a:buNone/>
            </a:pPr>
            <a:fld id="{7998694D-2BA7-421C-BFA8-4765517A1417}" type="slidenum">
              <a:rPr lang="nl-NL" sz="1200">
                <a:latin typeface="Times New Roman" pitchFamily="18" charset="0"/>
              </a:rPr>
              <a:pPr algn="r" hangingPunct="1">
                <a:lnSpc>
                  <a:spcPct val="100000"/>
                </a:lnSpc>
                <a:buClrTx/>
                <a:buFontTx/>
                <a:buNone/>
              </a:pPr>
              <a:t>27</a:t>
            </a:fld>
            <a:endParaRPr lang="nl-NL" sz="1200">
              <a:latin typeface="Times New Roman" pitchFamily="18" charset="0"/>
            </a:endParaRPr>
          </a:p>
        </p:txBody>
      </p:sp>
      <p:sp>
        <p:nvSpPr>
          <p:cNvPr id="50178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9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08063" y="5078413"/>
            <a:ext cx="5543550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</a:pPr>
            <a:endParaRPr lang="nl-NL"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8072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2362" cy="36988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4462" cy="41052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79879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Text Box 2"/>
          <p:cNvSpPr txBox="1">
            <a:spLocks noChangeArrowheads="1"/>
          </p:cNvSpPr>
          <p:nvPr/>
        </p:nvSpPr>
        <p:spPr bwMode="auto">
          <a:xfrm>
            <a:off x="4283075" y="10156825"/>
            <a:ext cx="3276600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2645" tIns="53375" rIns="102645" bIns="53375" anchor="b"/>
          <a:lstStyle>
            <a:lvl1pPr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marL="847725" indent="-327025"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marL="1303338" indent="-260350"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marL="1825625" indent="-261938"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marL="2346325" indent="-260350"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803525" indent="-260350" defTabSz="5127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3260725" indent="-260350" defTabSz="5127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717925" indent="-260350" defTabSz="5127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4175125" indent="-260350" defTabSz="5127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r" hangingPunct="1">
              <a:lnSpc>
                <a:spcPct val="100000"/>
              </a:lnSpc>
              <a:buClrTx/>
              <a:buFontTx/>
              <a:buNone/>
            </a:pPr>
            <a:fld id="{A8E18B7D-5CBD-43B3-B425-E996866CECA7}" type="slidenum">
              <a:rPr lang="nl-NL" sz="1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rPr>
              <a:pPr algn="r" hangingPunct="1">
                <a:lnSpc>
                  <a:spcPct val="100000"/>
                </a:lnSpc>
                <a:buClrTx/>
                <a:buFontTx/>
                <a:buNone/>
              </a:pPr>
              <a:t>30</a:t>
            </a:fld>
            <a:endParaRPr lang="nl-NL" sz="1400">
              <a:solidFill>
                <a:srgbClr val="000000"/>
              </a:solidFill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429059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01688"/>
            <a:ext cx="5346700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29060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08063" y="5078413"/>
            <a:ext cx="5543550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4287" tIns="52144" rIns="104287" bIns="52144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endParaRPr lang="nl-NL"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142381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r" hangingPunct="1">
              <a:lnSpc>
                <a:spcPct val="100000"/>
              </a:lnSpc>
              <a:buClrTx/>
              <a:buFontTx/>
              <a:buNone/>
            </a:pPr>
            <a:fld id="{97927662-B87B-4443-A103-70F171A46419}" type="slidenum">
              <a:rPr lang="nl-NL" sz="1200">
                <a:latin typeface="Times New Roman" pitchFamily="18" charset="0"/>
              </a:rPr>
              <a:pPr algn="r" hangingPunct="1">
                <a:lnSpc>
                  <a:spcPct val="100000"/>
                </a:lnSpc>
                <a:buClrTx/>
                <a:buFontTx/>
                <a:buNone/>
              </a:pPr>
              <a:t>31</a:t>
            </a:fld>
            <a:endParaRPr lang="nl-NL" sz="1200">
              <a:latin typeface="Times New Roman" pitchFamily="18" charset="0"/>
            </a:endParaRPr>
          </a:p>
        </p:txBody>
      </p:sp>
      <p:sp>
        <p:nvSpPr>
          <p:cNvPr id="5222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</a:pPr>
            <a:endParaRPr lang="nl-NL"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843740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Text Box 2"/>
          <p:cNvSpPr txBox="1">
            <a:spLocks noChangeArrowheads="1"/>
          </p:cNvSpPr>
          <p:nvPr/>
        </p:nvSpPr>
        <p:spPr bwMode="auto">
          <a:xfrm>
            <a:off x="4283075" y="10156825"/>
            <a:ext cx="3276600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2645" tIns="53375" rIns="102645" bIns="53375" anchor="b"/>
          <a:lstStyle>
            <a:lvl1pPr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marL="847725" indent="-327025"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marL="1303338" indent="-260350"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marL="1825625" indent="-261938"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marL="2346325" indent="-260350"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803525" indent="-260350" defTabSz="5127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3260725" indent="-260350" defTabSz="5127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717925" indent="-260350" defTabSz="5127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4175125" indent="-260350" defTabSz="5127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r" hangingPunct="1">
              <a:lnSpc>
                <a:spcPct val="100000"/>
              </a:lnSpc>
              <a:buClrTx/>
              <a:buFontTx/>
              <a:buNone/>
            </a:pPr>
            <a:fld id="{4935D29C-5265-4083-9AC1-8364D168E1E5}" type="slidenum">
              <a:rPr lang="nl-NL" sz="1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rPr>
              <a:pPr algn="r" hangingPunct="1">
                <a:lnSpc>
                  <a:spcPct val="100000"/>
                </a:lnSpc>
                <a:buClrTx/>
                <a:buFontTx/>
                <a:buNone/>
              </a:pPr>
              <a:t>32</a:t>
            </a:fld>
            <a:endParaRPr lang="nl-NL" sz="1400">
              <a:solidFill>
                <a:srgbClr val="000000"/>
              </a:solidFill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377859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01688"/>
            <a:ext cx="5346700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7860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08063" y="5078413"/>
            <a:ext cx="5543550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4287" tIns="52144" rIns="104287" bIns="52144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endParaRPr lang="nl-NL"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082425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025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29187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78" name="Rectangle 1026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1287" cy="41021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3329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4450" y="1027113"/>
            <a:ext cx="4916488" cy="36861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11762" cy="40925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40324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Text Box 2050"/>
          <p:cNvSpPr txBox="1">
            <a:spLocks noChangeArrowheads="1"/>
          </p:cNvSpPr>
          <p:nvPr/>
        </p:nvSpPr>
        <p:spPr bwMode="auto">
          <a:xfrm>
            <a:off x="4283075" y="10156825"/>
            <a:ext cx="3276600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2645" tIns="53375" rIns="102645" bIns="53375" anchor="b"/>
          <a:lstStyle>
            <a:lvl1pPr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marL="847725" indent="-327025"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marL="1303338" indent="-260350"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marL="1825625" indent="-261938"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marL="2346325" indent="-260350"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803525" indent="-260350" defTabSz="5127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3260725" indent="-260350" defTabSz="5127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717925" indent="-260350" defTabSz="5127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4175125" indent="-260350" defTabSz="5127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r" hangingPunct="1">
              <a:lnSpc>
                <a:spcPct val="100000"/>
              </a:lnSpc>
              <a:buClrTx/>
              <a:buFontTx/>
              <a:buNone/>
            </a:pPr>
            <a:fld id="{8B7FB834-890B-4349-BDF1-7E47727CD094}" type="slidenum">
              <a:rPr lang="nl-NL" sz="1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rPr>
              <a:pPr algn="r" hangingPunct="1">
                <a:lnSpc>
                  <a:spcPct val="100000"/>
                </a:lnSpc>
                <a:buClrTx/>
                <a:buFontTx/>
                <a:buNone/>
              </a:pPr>
              <a:t>35</a:t>
            </a:fld>
            <a:endParaRPr lang="nl-NL" sz="1400">
              <a:solidFill>
                <a:srgbClr val="000000"/>
              </a:solidFill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390147" name="Rectangle 205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01688"/>
            <a:ext cx="5346700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0148" name="Rectangle 205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08063" y="5078413"/>
            <a:ext cx="5543550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4287" tIns="52144" rIns="104287" bIns="52144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endParaRPr lang="nl-NL"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026958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2362" cy="36988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4462" cy="41052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89111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2362" cy="36988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4462" cy="41052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47746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Text Box 2"/>
          <p:cNvSpPr txBox="1">
            <a:spLocks noChangeArrowheads="1"/>
          </p:cNvSpPr>
          <p:nvPr/>
        </p:nvSpPr>
        <p:spPr bwMode="auto">
          <a:xfrm>
            <a:off x="4283075" y="10156825"/>
            <a:ext cx="3276600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2645" tIns="53375" rIns="102645" bIns="53375" anchor="b"/>
          <a:lstStyle>
            <a:lvl1pPr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marL="847725" indent="-327025"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marL="1303338" indent="-260350"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marL="1825625" indent="-261938"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marL="2346325" indent="-260350"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803525" indent="-260350" defTabSz="5127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3260725" indent="-260350" defTabSz="5127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717925" indent="-260350" defTabSz="5127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4175125" indent="-260350" defTabSz="5127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r" hangingPunct="1">
              <a:lnSpc>
                <a:spcPct val="100000"/>
              </a:lnSpc>
              <a:buClrTx/>
              <a:buFontTx/>
              <a:buNone/>
            </a:pPr>
            <a:fld id="{7AFB87E8-39A8-434E-A831-D25EDB5F3896}" type="slidenum">
              <a:rPr lang="nl-NL" sz="1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rPr>
              <a:pPr algn="r" hangingPunct="1">
                <a:lnSpc>
                  <a:spcPct val="100000"/>
                </a:lnSpc>
                <a:buClrTx/>
                <a:buFontTx/>
                <a:buNone/>
              </a:pPr>
              <a:t>40</a:t>
            </a:fld>
            <a:endParaRPr lang="nl-NL" sz="1400">
              <a:solidFill>
                <a:srgbClr val="000000"/>
              </a:solidFill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418819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01688"/>
            <a:ext cx="5346700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8820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08063" y="5078413"/>
            <a:ext cx="5543550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4287" tIns="52144" rIns="104287" bIns="52144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endParaRPr lang="nl-NL"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89463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Text Box 2050"/>
          <p:cNvSpPr txBox="1">
            <a:spLocks noChangeArrowheads="1"/>
          </p:cNvSpPr>
          <p:nvPr/>
        </p:nvSpPr>
        <p:spPr bwMode="auto">
          <a:xfrm>
            <a:off x="4283075" y="10156825"/>
            <a:ext cx="3276600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2645" tIns="53375" rIns="102645" bIns="53375" anchor="b"/>
          <a:lstStyle>
            <a:lvl1pPr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marL="847725" indent="-327025"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marL="1303338" indent="-260350"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marL="1825625" indent="-261938"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marL="2346325" indent="-260350"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803525" indent="-260350" defTabSz="5127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3260725" indent="-260350" defTabSz="5127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717925" indent="-260350" defTabSz="5127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4175125" indent="-260350" defTabSz="5127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r" hangingPunct="1">
              <a:lnSpc>
                <a:spcPct val="100000"/>
              </a:lnSpc>
              <a:buClrTx/>
              <a:buFontTx/>
              <a:buNone/>
            </a:pPr>
            <a:fld id="{F0DD0D22-4B06-45C9-932E-6370F2DCFF3A}" type="slidenum">
              <a:rPr lang="nl-NL" sz="1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rPr>
              <a:pPr algn="r" hangingPunct="1">
                <a:lnSpc>
                  <a:spcPct val="100000"/>
                </a:lnSpc>
                <a:buClrTx/>
                <a:buFontTx/>
                <a:buNone/>
              </a:pPr>
              <a:t>41</a:t>
            </a:fld>
            <a:endParaRPr lang="nl-NL" sz="1400">
              <a:solidFill>
                <a:srgbClr val="000000"/>
              </a:solidFill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416771" name="Rectangle 205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01688"/>
            <a:ext cx="5346700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6772" name="Rectangle 205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08063" y="5078413"/>
            <a:ext cx="5543550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4287" tIns="52144" rIns="104287" bIns="52144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endParaRPr lang="nl-NL"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33239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29187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1287" cy="41021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90262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Text Box 1026"/>
          <p:cNvSpPr txBox="1">
            <a:spLocks noChangeArrowheads="1"/>
          </p:cNvSpPr>
          <p:nvPr/>
        </p:nvSpPr>
        <p:spPr bwMode="auto">
          <a:xfrm>
            <a:off x="4283075" y="10156825"/>
            <a:ext cx="3276600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2645" tIns="53375" rIns="102645" bIns="53375" anchor="b"/>
          <a:lstStyle>
            <a:lvl1pPr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marL="847725" indent="-327025"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marL="1303338" indent="-260350"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marL="1825625" indent="-261938"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marL="2346325" indent="-260350"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803525" indent="-260350" defTabSz="5127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3260725" indent="-260350" defTabSz="5127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717925" indent="-260350" defTabSz="5127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4175125" indent="-260350" defTabSz="5127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r" hangingPunct="1">
              <a:lnSpc>
                <a:spcPct val="100000"/>
              </a:lnSpc>
              <a:buClrTx/>
              <a:buFontTx/>
              <a:buNone/>
            </a:pPr>
            <a:fld id="{984A4447-C539-498E-8FAC-178FC5E1B76C}" type="slidenum">
              <a:rPr lang="nl-NL" sz="1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rPr>
              <a:pPr algn="r" hangingPunct="1">
                <a:lnSpc>
                  <a:spcPct val="100000"/>
                </a:lnSpc>
                <a:buClrTx/>
                <a:buFontTx/>
                <a:buNone/>
              </a:pPr>
              <a:t>42</a:t>
            </a:fld>
            <a:endParaRPr lang="nl-NL" sz="1400">
              <a:solidFill>
                <a:srgbClr val="000000"/>
              </a:solidFill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369667" name="Rectangle 1027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01688"/>
            <a:ext cx="5346700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9668" name="Rectangle 1028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08063" y="5078413"/>
            <a:ext cx="5543550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4287" tIns="52144" rIns="104287" bIns="52144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endParaRPr lang="nl-NL"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210272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2362" cy="36988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4462" cy="41052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47608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Text Box 2"/>
          <p:cNvSpPr txBox="1">
            <a:spLocks noChangeArrowheads="1"/>
          </p:cNvSpPr>
          <p:nvPr/>
        </p:nvSpPr>
        <p:spPr bwMode="auto">
          <a:xfrm>
            <a:off x="4283075" y="10156825"/>
            <a:ext cx="3276600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2645" tIns="53375" rIns="102645" bIns="53375" anchor="b"/>
          <a:lstStyle>
            <a:lvl1pPr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marL="847725" indent="-327025"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marL="1303338" indent="-260350"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marL="1825625" indent="-261938"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marL="2346325" indent="-260350"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803525" indent="-260350" defTabSz="5127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3260725" indent="-260350" defTabSz="5127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717925" indent="-260350" defTabSz="5127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4175125" indent="-260350" defTabSz="5127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r" hangingPunct="1">
              <a:lnSpc>
                <a:spcPct val="100000"/>
              </a:lnSpc>
              <a:buClrTx/>
              <a:buFontTx/>
              <a:buNone/>
            </a:pPr>
            <a:fld id="{21C41CF7-31F4-4C55-A275-9BBE0312508D}" type="slidenum">
              <a:rPr lang="nl-NL" sz="1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rPr>
              <a:pPr algn="r" hangingPunct="1">
                <a:lnSpc>
                  <a:spcPct val="100000"/>
                </a:lnSpc>
                <a:buClrTx/>
                <a:buFontTx/>
                <a:buNone/>
              </a:pPr>
              <a:t>44</a:t>
            </a:fld>
            <a:endParaRPr lang="nl-NL" sz="1400">
              <a:solidFill>
                <a:srgbClr val="000000"/>
              </a:solidFill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375811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01688"/>
            <a:ext cx="5346700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5812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08063" y="5078413"/>
            <a:ext cx="5543550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4287" tIns="52144" rIns="104287" bIns="52144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endParaRPr lang="nl-NL"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229246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92520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29187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1287" cy="41021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94845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ext Box 1"/>
          <p:cNvSpPr txBox="1">
            <a:spLocks noChangeArrowheads="1"/>
          </p:cNvSpPr>
          <p:nvPr/>
        </p:nvSpPr>
        <p:spPr bwMode="auto">
          <a:xfrm>
            <a:off x="4284663" y="10156825"/>
            <a:ext cx="3276600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r" hangingPunct="1">
              <a:lnSpc>
                <a:spcPct val="100000"/>
              </a:lnSpc>
              <a:buClrTx/>
              <a:buFontTx/>
              <a:buNone/>
            </a:pPr>
            <a:fld id="{66C0D7C5-3250-4BCF-B016-3381BA0D1AEC}" type="slidenum">
              <a:rPr lang="nl-NL" sz="1200">
                <a:latin typeface="Times New Roman" pitchFamily="18" charset="0"/>
              </a:rPr>
              <a:pPr algn="r" hangingPunct="1">
                <a:lnSpc>
                  <a:spcPct val="100000"/>
                </a:lnSpc>
                <a:buClrTx/>
                <a:buFontTx/>
                <a:buNone/>
              </a:pPr>
              <a:t>52</a:t>
            </a:fld>
            <a:endParaRPr lang="nl-NL" sz="1200">
              <a:latin typeface="Times New Roman" pitchFamily="18" charset="0"/>
            </a:endParaRPr>
          </a:p>
        </p:txBody>
      </p:sp>
      <p:sp>
        <p:nvSpPr>
          <p:cNvPr id="74754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5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08063" y="5078413"/>
            <a:ext cx="5543550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</a:pPr>
            <a:endParaRPr lang="nl-NL"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637499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4450" y="1027113"/>
            <a:ext cx="4918075" cy="36877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13350" cy="40941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0907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Text Box 2"/>
          <p:cNvSpPr txBox="1">
            <a:spLocks noChangeArrowheads="1"/>
          </p:cNvSpPr>
          <p:nvPr/>
        </p:nvSpPr>
        <p:spPr bwMode="auto">
          <a:xfrm>
            <a:off x="4283075" y="10156825"/>
            <a:ext cx="3276600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2645" tIns="53375" rIns="102645" bIns="53375" anchor="b"/>
          <a:lstStyle>
            <a:lvl1pPr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marL="847725" indent="-327025"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marL="1303338" indent="-260350"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marL="1825625" indent="-261938"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marL="2346325" indent="-260350"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803525" indent="-260350" defTabSz="5127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3260725" indent="-260350" defTabSz="5127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717925" indent="-260350" defTabSz="5127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4175125" indent="-260350" defTabSz="5127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r" hangingPunct="1">
              <a:lnSpc>
                <a:spcPct val="100000"/>
              </a:lnSpc>
              <a:buClrTx/>
              <a:buFontTx/>
              <a:buNone/>
            </a:pPr>
            <a:fld id="{EB091E0E-6916-4A15-B69D-FF8F74C96FE8}" type="slidenum">
              <a:rPr lang="nl-NL" sz="1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rPr>
              <a:pPr algn="r" hangingPunct="1">
                <a:lnSpc>
                  <a:spcPct val="100000"/>
                </a:lnSpc>
                <a:buClrTx/>
                <a:buFontTx/>
                <a:buNone/>
              </a:pPr>
              <a:t>9</a:t>
            </a:fld>
            <a:endParaRPr lang="nl-NL" sz="1400">
              <a:solidFill>
                <a:srgbClr val="000000"/>
              </a:solidFill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373763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01688"/>
            <a:ext cx="5346700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3764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08063" y="5078413"/>
            <a:ext cx="5543550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4287" tIns="52144" rIns="104287" bIns="52144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endParaRPr lang="nl-NL"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10160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Text Box 2"/>
          <p:cNvSpPr txBox="1">
            <a:spLocks noChangeArrowheads="1"/>
          </p:cNvSpPr>
          <p:nvPr/>
        </p:nvSpPr>
        <p:spPr bwMode="auto">
          <a:xfrm>
            <a:off x="4283075" y="10156825"/>
            <a:ext cx="3276600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2645" tIns="53375" rIns="102645" bIns="53375" anchor="b"/>
          <a:lstStyle>
            <a:lvl1pPr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marL="847725" indent="-327025"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marL="1303338" indent="-260350"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marL="1825625" indent="-261938"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marL="2346325" indent="-260350" algn="l" defTabSz="512763"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803525" indent="-260350" defTabSz="5127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3260725" indent="-260350" defTabSz="5127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717925" indent="-260350" defTabSz="5127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4175125" indent="-260350" defTabSz="5127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2988" algn="l"/>
                <a:tab pos="2085975" algn="l"/>
                <a:tab pos="3128963" algn="l"/>
                <a:tab pos="4171950" algn="l"/>
                <a:tab pos="5214938" algn="l"/>
                <a:tab pos="6257925" algn="l"/>
                <a:tab pos="7299325" algn="l"/>
                <a:tab pos="8342313" algn="l"/>
                <a:tab pos="9385300" algn="l"/>
                <a:tab pos="10428288" algn="l"/>
                <a:tab pos="1147127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r" hangingPunct="1">
              <a:lnSpc>
                <a:spcPct val="100000"/>
              </a:lnSpc>
              <a:buClrTx/>
              <a:buFontTx/>
              <a:buNone/>
            </a:pPr>
            <a:fld id="{7CC31FBD-D875-4A58-8315-1B64F89EE412}" type="slidenum">
              <a:rPr lang="nl-NL" sz="1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rPr>
              <a:pPr algn="r" hangingPunct="1">
                <a:lnSpc>
                  <a:spcPct val="100000"/>
                </a:lnSpc>
                <a:buClrTx/>
                <a:buFontTx/>
                <a:buNone/>
              </a:pPr>
              <a:t>10</a:t>
            </a:fld>
            <a:endParaRPr lang="nl-NL" sz="1400">
              <a:solidFill>
                <a:srgbClr val="000000"/>
              </a:solidFill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371715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01688"/>
            <a:ext cx="5346700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1716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08063" y="5078413"/>
            <a:ext cx="5543550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4287" tIns="52144" rIns="104287" bIns="52144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endParaRPr lang="nl-NL"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61786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29187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1287" cy="41021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70395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29187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1287" cy="41021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8362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0775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2875" cy="41036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5346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025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0775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1026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2875" cy="41036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7542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7559119"/>
      </p:ext>
    </p:extLst>
  </p:cSld>
  <p:clrMapOvr>
    <a:masterClrMapping/>
  </p:clrMapOvr>
  <p:transition spd="med">
    <p:pull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4026089"/>
      </p:ext>
    </p:extLst>
  </p:cSld>
  <p:clrMapOvr>
    <a:masterClrMapping/>
  </p:clrMapOvr>
  <p:transition spd="med">
    <p:pull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7348538" y="117475"/>
            <a:ext cx="2201862" cy="68532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741363" y="117475"/>
            <a:ext cx="6454775" cy="68532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8142175"/>
      </p:ext>
    </p:extLst>
  </p:cSld>
  <p:clrMapOvr>
    <a:masterClrMapping/>
  </p:clrMapOvr>
  <p:transition spd="med">
    <p:pull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en vier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741363" y="117475"/>
            <a:ext cx="8593137" cy="1246188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1089025" y="2224088"/>
            <a:ext cx="4154488" cy="2297112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5395913" y="2224088"/>
            <a:ext cx="4154487" cy="2297112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1089025" y="4673600"/>
            <a:ext cx="4154488" cy="229711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5395913" y="4673600"/>
            <a:ext cx="4154487" cy="229711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3408571"/>
      </p:ext>
    </p:extLst>
  </p:cSld>
  <p:clrMapOvr>
    <a:masterClrMapping/>
  </p:clrMapOvr>
  <p:transition spd="med">
    <p:pull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1363" y="117475"/>
            <a:ext cx="8593137" cy="1246188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8792231"/>
      </p:ext>
    </p:extLst>
  </p:cSld>
  <p:clrMapOvr>
    <a:masterClrMapping/>
  </p:clrMapOvr>
  <p:transition spd="med"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7216025"/>
      </p:ext>
    </p:extLst>
  </p:cSld>
  <p:clrMapOvr>
    <a:masterClrMapping/>
  </p:clrMapOvr>
  <p:transition spd="med"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803434600"/>
      </p:ext>
    </p:extLst>
  </p:cSld>
  <p:clrMapOvr>
    <a:masterClrMapping/>
  </p:clrMapOvr>
  <p:transition spd="med"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089025" y="2224088"/>
            <a:ext cx="4154488" cy="4746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395913" y="2224088"/>
            <a:ext cx="4154487" cy="4746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7065676"/>
      </p:ext>
    </p:extLst>
  </p:cSld>
  <p:clrMapOvr>
    <a:masterClrMapping/>
  </p:clrMapOvr>
  <p:transition spd="med">
    <p:pull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8732815"/>
      </p:ext>
    </p:extLst>
  </p:cSld>
  <p:clrMapOvr>
    <a:masterClrMapping/>
  </p:clrMapOvr>
  <p:transition spd="med">
    <p:pull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9909216"/>
      </p:ext>
    </p:extLst>
  </p:cSld>
  <p:clrMapOvr>
    <a:masterClrMapping/>
  </p:clrMapOvr>
  <p:transition spd="med">
    <p:pull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6994913"/>
      </p:ext>
    </p:extLst>
  </p:cSld>
  <p:clrMapOvr>
    <a:masterClrMapping/>
  </p:clrMapOvr>
  <p:transition spd="med">
    <p:pull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674900478"/>
      </p:ext>
    </p:extLst>
  </p:cSld>
  <p:clrMapOvr>
    <a:masterClrMapping/>
  </p:clrMapOvr>
  <p:transition spd="med">
    <p:pull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304327161"/>
      </p:ext>
    </p:extLst>
  </p:cSld>
  <p:clrMapOvr>
    <a:masterClrMapping/>
  </p:clrMapOvr>
  <p:transition spd="med">
    <p:pull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41363" y="117475"/>
            <a:ext cx="8593137" cy="124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 om de opmaak van de titeltekst te bewerken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89025" y="2224088"/>
            <a:ext cx="8461375" cy="474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 om de opmaak van de overzichtstekst te bewerken</a:t>
            </a:r>
          </a:p>
          <a:p>
            <a:pPr lvl="1"/>
            <a:r>
              <a:rPr lang="en-GB" smtClean="0"/>
              <a:t>Tweede overzichtsniveau</a:t>
            </a:r>
          </a:p>
          <a:p>
            <a:pPr lvl="2"/>
            <a:r>
              <a:rPr lang="en-GB" smtClean="0"/>
              <a:t>Derde overzichtsniveau</a:t>
            </a:r>
          </a:p>
          <a:p>
            <a:pPr lvl="3"/>
            <a:r>
              <a:rPr lang="en-GB" smtClean="0"/>
              <a:t>Vierde overzichtsniveau</a:t>
            </a:r>
          </a:p>
          <a:p>
            <a:pPr lvl="4"/>
            <a:r>
              <a:rPr lang="en-GB" smtClean="0"/>
              <a:t>Vijfde overzichtsniveau</a:t>
            </a:r>
          </a:p>
          <a:p>
            <a:pPr lvl="4"/>
            <a:r>
              <a:rPr lang="en-GB" smtClean="0"/>
              <a:t>Zesde overzichtsniveau</a:t>
            </a:r>
          </a:p>
          <a:p>
            <a:pPr lvl="4"/>
            <a:r>
              <a:rPr lang="en-GB" smtClean="0"/>
              <a:t>Zevende overzichtsniveau</a:t>
            </a:r>
          </a:p>
          <a:p>
            <a:pPr lvl="4"/>
            <a:r>
              <a:rPr lang="en-GB" smtClean="0"/>
              <a:t>Achtste overzichtsniveau</a:t>
            </a:r>
          </a:p>
          <a:p>
            <a:pPr lvl="4"/>
            <a:r>
              <a:rPr lang="en-GB" smtClean="0"/>
              <a:t>Negende overzichtsniveau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7500" y="6251575"/>
            <a:ext cx="1970088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>
    <p:pull dir="r"/>
  </p:transition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 i="1">
          <a:solidFill>
            <a:srgbClr val="E6E6E6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 i="1">
          <a:solidFill>
            <a:srgbClr val="E6E6E6"/>
          </a:solidFill>
          <a:latin typeface="Arial" charset="0"/>
          <a:ea typeface="msmincho" charset="0"/>
          <a:cs typeface="msmincho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 i="1">
          <a:solidFill>
            <a:srgbClr val="E6E6E6"/>
          </a:solidFill>
          <a:latin typeface="Arial" charset="0"/>
          <a:ea typeface="msmincho" charset="0"/>
          <a:cs typeface="msmincho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 i="1">
          <a:solidFill>
            <a:srgbClr val="E6E6E6"/>
          </a:solidFill>
          <a:latin typeface="Arial" charset="0"/>
          <a:ea typeface="msmincho" charset="0"/>
          <a:cs typeface="msmincho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 i="1">
          <a:solidFill>
            <a:srgbClr val="E6E6E6"/>
          </a:solidFill>
          <a:latin typeface="Arial" charset="0"/>
          <a:ea typeface="msmincho" charset="0"/>
          <a:cs typeface="msmincho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 i="1">
          <a:solidFill>
            <a:srgbClr val="E6E6E6"/>
          </a:solidFill>
          <a:latin typeface="Arial" charset="0"/>
          <a:ea typeface="msmincho" charset="0"/>
          <a:cs typeface="msmincho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 i="1">
          <a:solidFill>
            <a:srgbClr val="E6E6E6"/>
          </a:solidFill>
          <a:latin typeface="Arial" charset="0"/>
          <a:ea typeface="msmincho" charset="0"/>
          <a:cs typeface="msmincho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 i="1">
          <a:solidFill>
            <a:srgbClr val="E6E6E6"/>
          </a:solidFill>
          <a:latin typeface="Arial" charset="0"/>
          <a:ea typeface="msmincho" charset="0"/>
          <a:cs typeface="msmincho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 i="1">
          <a:solidFill>
            <a:srgbClr val="E6E6E6"/>
          </a:solidFill>
          <a:latin typeface="Arial" charset="0"/>
          <a:ea typeface="msmincho" charset="0"/>
          <a:cs typeface="msmincho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E6E6E6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E6E6E6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E6E6E6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E6E6E6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99CCFF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99CCFF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99CCFF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99CCFF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99CCFF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2.wmf"/><Relationship Id="rId4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4.jpeg"/><Relationship Id="rId7" Type="http://schemas.openxmlformats.org/officeDocument/2006/relationships/image" Target="../media/image56.jpeg"/><Relationship Id="rId2" Type="http://schemas.openxmlformats.org/officeDocument/2006/relationships/hyperlink" Target="http://www.google.nl/imgres?imgurl=http://www.s-gravenpolder.nl/images/passeerstrookbord_462.jpg&amp;imgrefurl=http://www.s-gravenpolder.nl/nieuws/archief/2606landbouwverkeeruitdorpskern.php&amp;usg=__Hxja810nlPKhgVOKR0pRSLBAQMQ=&amp;h=322&amp;w=462&amp;sz=24&amp;hl=nl&amp;start=4&amp;zoom=1&amp;tbnid=0vupqeVyLpWxtM:&amp;tbnh=89&amp;tbnw=128&amp;ei=a80QTq-IC42d-wb52Oz3DQ&amp;prev=/search?q=passeer+stroken+landbouwverkeer&amp;hl=nl&amp;sa=X&amp;biw=1280&amp;bih=717&amp;tbm=isch&amp;itbs=1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nl/imgres?imgurl=http://www.dhaensadvies.nl/dbfotos/projects_10_thumbnail.jpg&amp;imgrefurl=http://www.dhaensadvies.nl/&amp;usg=__qdEF4L9A7uZJ_Axoemk2IbZlVvw=&amp;h=157&amp;w=233&amp;sz=16&amp;hl=nl&amp;start=1&amp;zoom=1&amp;tbnid=ZSOTyQmC10cpLM:&amp;tbnh=73&amp;tbnw=109&amp;ei=U88QTuTGLYP1sgbosLXvDg&amp;prev=/search?q=passeer+stroken+landbouwverkeer&amp;tbnh=125&amp;tbnw=175&amp;hl=nl&amp;sa=X&amp;biw=1280&amp;bih=717&amp;tbs=simg:CAQSEgllI5PJCYLXRyEW0dJH9IG3Ew&amp;tbm=isch&amp;prmd=ivns&amp;itbs=1" TargetMode="External"/><Relationship Id="rId5" Type="http://schemas.openxmlformats.org/officeDocument/2006/relationships/image" Target="../media/image55.jpeg"/><Relationship Id="rId10" Type="http://schemas.openxmlformats.org/officeDocument/2006/relationships/image" Target="../media/image58.jpeg"/><Relationship Id="rId4" Type="http://schemas.openxmlformats.org/officeDocument/2006/relationships/hyperlink" Target="http://www.google.nl/imgres?imgurl=http://www.autorij-instructie.nl/wp-content/uploads/2009/09/tractor3_thumb1.jpg&amp;imgrefurl=http://www.autorij-instructie.nl/?p=3063&amp;usg=__GA9zxxE_VSDI1NkzBY8ypi_PlDE=&amp;h=177&amp;w=469&amp;sz=20&amp;hl=nl&amp;start=23&amp;zoom=1&amp;tbnid=IyJN6U3jh4iloM:&amp;tbnh=48&amp;tbnw=128&amp;ei=jcwQTuaPLMKj-gatwNnfDQ&amp;prev=/search?q=passeer+stroken+landbouwverkeer&amp;hl=nl&amp;sa=X&amp;biw=1280&amp;bih=717&amp;tbm=isch&amp;prmd=ivns&amp;itbs=1" TargetMode="External"/><Relationship Id="rId9" Type="http://schemas.openxmlformats.org/officeDocument/2006/relationships/hyperlink" Target="http://www.google.nl/imgres?imgurl=http://www.autorij-instructie.nl/wp-content/uploads/2009/09/Tractor2_thumb1.jpg&amp;imgrefurl=http://www.autorij-instructie.nl/?p=3063&amp;usg=__O_3epXewUKZ6ZzDcE6vNcWZl4y0=&amp;h=178&amp;w=469&amp;sz=20&amp;hl=nl&amp;start=13&amp;zoom=1&amp;tbnid=sc0w1n3pW2OmkM:&amp;tbnh=49&amp;tbnw=128&amp;ei=jcwQTuaPLMKj-gatwNnfDQ&amp;prev=/search?q=passeer+stroken+landbouwverkeer&amp;hl=nl&amp;sa=X&amp;biw=1280&amp;bih=717&amp;tbm=isch&amp;prmd=ivns&amp;itbs=1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1.png"/><Relationship Id="rId4" Type="http://schemas.openxmlformats.org/officeDocument/2006/relationships/oleObject" Target="../embeddings/oleObject3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6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62.emf"/><Relationship Id="rId4" Type="http://schemas.openxmlformats.org/officeDocument/2006/relationships/oleObject" Target="../embeddings/oleObject4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7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nl/imgres?imgurl=http://www.rijschool-youngstyle.nl/verkeersborden_overzicht/o/o_17.gif&amp;imgrefurl=http://www.rijschool-youngstyle.nl/verkeersborden_overzicht/o/&amp;usg=__Ax8gLcOC4cOn1BnjPgDTwaOMtF4=&amp;h=120&amp;w=120&amp;sz=2&amp;hl=nl&amp;start=9&amp;zoom=0&amp;tbnid=L3G-WOURJG9RVM:&amp;tbnh=88&amp;tbnw=88&amp;ei=s4gkTo2DFc__-gbioMGzAw&amp;prev=/search?q=verkeersbord+inhalen+toegestaan&amp;hl=nl&amp;biw=1350&amp;bih=756&amp;tbm=isch&amp;itbs=1" TargetMode="External"/><Relationship Id="rId5" Type="http://schemas.openxmlformats.org/officeDocument/2006/relationships/hyperlink" Target="http://www.google.nl/imgres?imgurl=http://theorie.tv/assets/images/onderborden/large/inhalen-tractoren-toegestaan.png&amp;imgrefurl=http://theorie.tv/onderborden/0505-Onderbord-tractoren-inhalen-toegestaan&amp;usg=__UMcizbHxFQjywiTNFNlW7ZrBCQ8=&amp;h=300&amp;w=507&amp;sz=39&amp;hl=nl&amp;start=0&amp;zoom=1&amp;tbnid=RvNfMyEuqnWTmM:&amp;tbnh=127&amp;tbnw=214&amp;ei=s4gkTo2DFc__-gbioMGzAw&amp;prev=/search?q=verkeersbord+inhalen+toegestaan&amp;hl=nl&amp;biw=1350&amp;bih=756&amp;tbm=isch&amp;itbs=1&amp;iact=rc&amp;dur=457&amp;page=1&amp;ndsp=25&amp;ved=1t:429,r:1,s:0&amp;tx=129&amp;ty=74" TargetMode="External"/><Relationship Id="rId4" Type="http://schemas.openxmlformats.org/officeDocument/2006/relationships/image" Target="../media/image7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2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notesSlide" Target="../notesSlides/notesSlide35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8.jpeg"/><Relationship Id="rId5" Type="http://schemas.openxmlformats.org/officeDocument/2006/relationships/image" Target="../media/image96.png"/><Relationship Id="rId4" Type="http://schemas.openxmlformats.org/officeDocument/2006/relationships/oleObject" Target="../embeddings/oleObject6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121.png"/><Relationship Id="rId4" Type="http://schemas.openxmlformats.org/officeDocument/2006/relationships/image" Target="../media/image12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Text Box 2"/>
          <p:cNvSpPr txBox="1">
            <a:spLocks noChangeArrowheads="1"/>
          </p:cNvSpPr>
          <p:nvPr/>
        </p:nvSpPr>
        <p:spPr bwMode="auto">
          <a:xfrm>
            <a:off x="838200" y="838200"/>
            <a:ext cx="8610600" cy="77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4800" b="1">
                <a:solidFill>
                  <a:srgbClr val="FFFF00"/>
                </a:solidFill>
              </a:rPr>
              <a:t>LANDBOUW VERKEER</a:t>
            </a:r>
          </a:p>
        </p:txBody>
      </p:sp>
      <p:sp>
        <p:nvSpPr>
          <p:cNvPr id="448515" name="Text Box 3"/>
          <p:cNvSpPr txBox="1">
            <a:spLocks noChangeArrowheads="1"/>
          </p:cNvSpPr>
          <p:nvPr/>
        </p:nvSpPr>
        <p:spPr bwMode="auto">
          <a:xfrm>
            <a:off x="3048000" y="3048000"/>
            <a:ext cx="3886200" cy="77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4800" b="1">
                <a:solidFill>
                  <a:srgbClr val="FFFF00"/>
                </a:solidFill>
              </a:rPr>
              <a:t>OP DE</a:t>
            </a:r>
          </a:p>
        </p:txBody>
      </p:sp>
      <p:sp>
        <p:nvSpPr>
          <p:cNvPr id="448516" name="Text Box 4"/>
          <p:cNvSpPr txBox="1">
            <a:spLocks noChangeArrowheads="1"/>
          </p:cNvSpPr>
          <p:nvPr/>
        </p:nvSpPr>
        <p:spPr bwMode="auto">
          <a:xfrm>
            <a:off x="1447800" y="5029200"/>
            <a:ext cx="7162800" cy="77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4800" b="1">
                <a:solidFill>
                  <a:srgbClr val="FFFF00"/>
                </a:solidFill>
              </a:rPr>
              <a:t>OPENBARE WEG</a:t>
            </a:r>
          </a:p>
        </p:txBody>
      </p:sp>
      <p:pic>
        <p:nvPicPr>
          <p:cNvPr id="448520" name="Picture 8" descr="C:\Users\fred en marjolein\Desktop\fred\verkeer\FOTO,S PROJECT\00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362200"/>
            <a:ext cx="3048000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8522" name="Picture 10" descr="C:\Users\fred en marjolein\Desktop\fred\verkeer\FOTO,S PROJECT\Case IH MX15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2286000"/>
            <a:ext cx="3097213" cy="237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690" name="Picture 102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344"/>
          <a:stretch>
            <a:fillRect/>
          </a:stretch>
        </p:blipFill>
        <p:spPr bwMode="auto">
          <a:xfrm>
            <a:off x="1828800" y="1219200"/>
            <a:ext cx="7308850" cy="470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3358" t="-4303" r="1915" b="3216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0693" name="AutoShape 1029"/>
          <p:cNvSpPr>
            <a:spLocks noChangeArrowheads="1"/>
          </p:cNvSpPr>
          <p:nvPr/>
        </p:nvSpPr>
        <p:spPr bwMode="auto">
          <a:xfrm>
            <a:off x="4419600" y="4343400"/>
            <a:ext cx="228600" cy="1295400"/>
          </a:xfrm>
          <a:prstGeom prst="upArrow">
            <a:avLst>
              <a:gd name="adj1" fmla="val 50000"/>
              <a:gd name="adj2" fmla="val 141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nl-NL" sz="24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70694" name="AutoShape 1030"/>
          <p:cNvSpPr>
            <a:spLocks noChangeArrowheads="1"/>
          </p:cNvSpPr>
          <p:nvPr/>
        </p:nvSpPr>
        <p:spPr bwMode="auto">
          <a:xfrm>
            <a:off x="7010400" y="4572000"/>
            <a:ext cx="228600" cy="1066800"/>
          </a:xfrm>
          <a:prstGeom prst="upArrow">
            <a:avLst>
              <a:gd name="adj1" fmla="val 50000"/>
              <a:gd name="adj2" fmla="val 11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nl-NL"/>
          </a:p>
        </p:txBody>
      </p:sp>
      <p:sp>
        <p:nvSpPr>
          <p:cNvPr id="370695" name="AutoShape 1031"/>
          <p:cNvSpPr>
            <a:spLocks noChangeArrowheads="1"/>
          </p:cNvSpPr>
          <p:nvPr/>
        </p:nvSpPr>
        <p:spPr bwMode="auto">
          <a:xfrm>
            <a:off x="5638800" y="4495800"/>
            <a:ext cx="152400" cy="1219200"/>
          </a:xfrm>
          <a:prstGeom prst="upArrow">
            <a:avLst>
              <a:gd name="adj1" fmla="val 50000"/>
              <a:gd name="adj2" fmla="val 20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nl-NL"/>
          </a:p>
        </p:txBody>
      </p:sp>
      <p:sp>
        <p:nvSpPr>
          <p:cNvPr id="370696" name="AutoShape 1032"/>
          <p:cNvSpPr>
            <a:spLocks noChangeArrowheads="1"/>
          </p:cNvSpPr>
          <p:nvPr/>
        </p:nvSpPr>
        <p:spPr bwMode="auto">
          <a:xfrm>
            <a:off x="8229600" y="4495800"/>
            <a:ext cx="152400" cy="1143000"/>
          </a:xfrm>
          <a:prstGeom prst="upArrow">
            <a:avLst>
              <a:gd name="adj1" fmla="val 50000"/>
              <a:gd name="adj2" fmla="val 187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nl-NL"/>
          </a:p>
        </p:txBody>
      </p:sp>
      <p:sp>
        <p:nvSpPr>
          <p:cNvPr id="370697" name="AutoShape 1033"/>
          <p:cNvSpPr>
            <a:spLocks noChangeArrowheads="1"/>
          </p:cNvSpPr>
          <p:nvPr/>
        </p:nvSpPr>
        <p:spPr bwMode="auto">
          <a:xfrm>
            <a:off x="3200400" y="4495800"/>
            <a:ext cx="152400" cy="1219200"/>
          </a:xfrm>
          <a:prstGeom prst="upArrow">
            <a:avLst>
              <a:gd name="adj1" fmla="val 50000"/>
              <a:gd name="adj2" fmla="val 20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nl-NL"/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>
          <a:xfrm>
            <a:off x="741363" y="117475"/>
            <a:ext cx="8604250" cy="12573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l-NL">
                <a:solidFill>
                  <a:srgbClr val="FFFF00"/>
                </a:solidFill>
                <a:latin typeface="Tahoma" pitchFamily="34" charset="0"/>
              </a:rPr>
              <a:t>Nog enkele voorbeelden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439863"/>
            <a:ext cx="3600450" cy="270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3" name="AutoShape 3"/>
          <p:cNvSpPr>
            <a:spLocks noChangeArrowheads="1"/>
          </p:cNvSpPr>
          <p:nvPr/>
        </p:nvSpPr>
        <p:spPr bwMode="auto">
          <a:xfrm>
            <a:off x="179388" y="2700338"/>
            <a:ext cx="1260475" cy="179387"/>
          </a:xfrm>
          <a:prstGeom prst="rightArrow">
            <a:avLst>
              <a:gd name="adj1" fmla="val 50000"/>
              <a:gd name="adj2" fmla="val 175664"/>
            </a:avLst>
          </a:prstGeom>
          <a:solidFill>
            <a:srgbClr val="C5000B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371600"/>
            <a:ext cx="3419475" cy="270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5" name="AutoShape 5"/>
          <p:cNvSpPr>
            <a:spLocks noChangeArrowheads="1"/>
          </p:cNvSpPr>
          <p:nvPr/>
        </p:nvSpPr>
        <p:spPr bwMode="auto">
          <a:xfrm>
            <a:off x="5334000" y="3124200"/>
            <a:ext cx="1439863" cy="179388"/>
          </a:xfrm>
          <a:prstGeom prst="rightArrow">
            <a:avLst>
              <a:gd name="adj1" fmla="val 50000"/>
              <a:gd name="adj2" fmla="val 200663"/>
            </a:avLst>
          </a:prstGeom>
          <a:solidFill>
            <a:srgbClr val="C5000B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4679950"/>
            <a:ext cx="3600450" cy="270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7" name="AutoShape 7"/>
          <p:cNvSpPr>
            <a:spLocks noChangeArrowheads="1"/>
          </p:cNvSpPr>
          <p:nvPr/>
        </p:nvSpPr>
        <p:spPr bwMode="auto">
          <a:xfrm>
            <a:off x="720725" y="6119813"/>
            <a:ext cx="179388" cy="1079500"/>
          </a:xfrm>
          <a:prstGeom prst="upArrow">
            <a:avLst>
              <a:gd name="adj1" fmla="val 50000"/>
              <a:gd name="adj2" fmla="val 150442"/>
            </a:avLst>
          </a:prstGeom>
          <a:solidFill>
            <a:srgbClr val="C5000B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pic>
        <p:nvPicPr>
          <p:cNvPr id="30731" name="Picture 11" descr="C:\Users\fred en marjolein\Desktop\fred\verkeer\FOTO,S PROJECT\imagesCA63XG5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4572000"/>
            <a:ext cx="3505200" cy="262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3962400" y="4572000"/>
            <a:ext cx="2514600" cy="111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400" b="1">
                <a:solidFill>
                  <a:srgbClr val="FFFF00"/>
                </a:solidFill>
              </a:rPr>
              <a:t>Goed afgeschermde delen</a:t>
            </a:r>
          </a:p>
        </p:txBody>
      </p:sp>
      <p:sp>
        <p:nvSpPr>
          <p:cNvPr id="30734" name="AutoShape 14"/>
          <p:cNvSpPr>
            <a:spLocks noChangeArrowheads="1"/>
          </p:cNvSpPr>
          <p:nvPr/>
        </p:nvSpPr>
        <p:spPr bwMode="auto">
          <a:xfrm>
            <a:off x="5486400" y="6324600"/>
            <a:ext cx="2438400" cy="228600"/>
          </a:xfrm>
          <a:prstGeom prst="rightArrow">
            <a:avLst>
              <a:gd name="adj1" fmla="val 50000"/>
              <a:gd name="adj2" fmla="val 26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30735" name="AutoShape 15"/>
          <p:cNvSpPr>
            <a:spLocks noChangeArrowheads="1"/>
          </p:cNvSpPr>
          <p:nvPr/>
        </p:nvSpPr>
        <p:spPr bwMode="auto">
          <a:xfrm>
            <a:off x="5410200" y="5715000"/>
            <a:ext cx="228600" cy="762000"/>
          </a:xfrm>
          <a:prstGeom prst="upArrow">
            <a:avLst>
              <a:gd name="adj1" fmla="val 50000"/>
              <a:gd name="adj2" fmla="val 8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nl-NL"/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/>
          </p:nvPr>
        </p:nvSpPr>
        <p:spPr>
          <a:xfrm>
            <a:off x="741363" y="117475"/>
            <a:ext cx="8604250" cy="12573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l-NL">
                <a:solidFill>
                  <a:srgbClr val="FFFF00"/>
                </a:solidFill>
                <a:latin typeface="Tahoma" pitchFamily="34" charset="0"/>
              </a:rPr>
              <a:t>Scherpe uitstekende delen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439863"/>
            <a:ext cx="3060700" cy="28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4679950"/>
            <a:ext cx="3060700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9813" y="4500563"/>
            <a:ext cx="3060700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9813" y="1439863"/>
            <a:ext cx="3060700" cy="270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2" name="AutoShape 6"/>
          <p:cNvSpPr>
            <a:spLocks noChangeArrowheads="1"/>
          </p:cNvSpPr>
          <p:nvPr/>
        </p:nvSpPr>
        <p:spPr bwMode="auto">
          <a:xfrm>
            <a:off x="3060700" y="3419475"/>
            <a:ext cx="1439863" cy="179388"/>
          </a:xfrm>
          <a:prstGeom prst="leftArrow">
            <a:avLst>
              <a:gd name="adj1" fmla="val 50000"/>
              <a:gd name="adj2" fmla="val 200663"/>
            </a:avLst>
          </a:prstGeom>
          <a:solidFill>
            <a:srgbClr val="C5000B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9703" name="AutoShape 7"/>
          <p:cNvSpPr>
            <a:spLocks noChangeArrowheads="1"/>
          </p:cNvSpPr>
          <p:nvPr/>
        </p:nvSpPr>
        <p:spPr bwMode="auto">
          <a:xfrm>
            <a:off x="5400675" y="2700338"/>
            <a:ext cx="1619250" cy="179387"/>
          </a:xfrm>
          <a:prstGeom prst="rightArrow">
            <a:avLst>
              <a:gd name="adj1" fmla="val 50000"/>
              <a:gd name="adj2" fmla="val 225664"/>
            </a:avLst>
          </a:prstGeom>
          <a:solidFill>
            <a:srgbClr val="C5000B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9704" name="AutoShape 8"/>
          <p:cNvSpPr>
            <a:spLocks noChangeArrowheads="1"/>
          </p:cNvSpPr>
          <p:nvPr/>
        </p:nvSpPr>
        <p:spPr bwMode="auto">
          <a:xfrm>
            <a:off x="4859338" y="5759450"/>
            <a:ext cx="1260475" cy="179388"/>
          </a:xfrm>
          <a:prstGeom prst="rightArrow">
            <a:avLst>
              <a:gd name="adj1" fmla="val 50000"/>
              <a:gd name="adj2" fmla="val 175663"/>
            </a:avLst>
          </a:prstGeom>
          <a:solidFill>
            <a:srgbClr val="C5000B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9705" name="AutoShape 9"/>
          <p:cNvSpPr>
            <a:spLocks noChangeArrowheads="1"/>
          </p:cNvSpPr>
          <p:nvPr/>
        </p:nvSpPr>
        <p:spPr bwMode="auto">
          <a:xfrm>
            <a:off x="3240088" y="6480175"/>
            <a:ext cx="1260475" cy="179388"/>
          </a:xfrm>
          <a:prstGeom prst="leftArrow">
            <a:avLst>
              <a:gd name="adj1" fmla="val 50000"/>
              <a:gd name="adj2" fmla="val 175663"/>
            </a:avLst>
          </a:prstGeom>
          <a:solidFill>
            <a:srgbClr val="C5000B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025"/>
          <p:cNvSpPr>
            <a:spLocks noGrp="1" noChangeArrowheads="1"/>
          </p:cNvSpPr>
          <p:nvPr>
            <p:ph type="title"/>
          </p:nvPr>
        </p:nvSpPr>
        <p:spPr>
          <a:xfrm>
            <a:off x="741363" y="117475"/>
            <a:ext cx="8605837" cy="1258888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l-NL">
                <a:solidFill>
                  <a:srgbClr val="FFFF00"/>
                </a:solidFill>
                <a:latin typeface="Tahoma" pitchFamily="34" charset="0"/>
              </a:rPr>
              <a:t>Afgeknotte driehoek</a:t>
            </a:r>
          </a:p>
        </p:txBody>
      </p:sp>
      <p:sp>
        <p:nvSpPr>
          <p:cNvPr id="17410" name="Rectangle 1026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8474075" cy="4787900"/>
          </a:xfrm>
          <a:ln/>
        </p:spPr>
        <p:txBody>
          <a:bodyPr/>
          <a:lstStyle/>
          <a:p>
            <a:pPr indent="-331788" algn="ct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l-NL" b="1">
                <a:solidFill>
                  <a:srgbClr val="FFCC00"/>
                </a:solidFill>
              </a:rPr>
              <a:t>De juiste plaatsen deze moeten goed zichtbaar zijn</a:t>
            </a:r>
          </a:p>
        </p:txBody>
      </p:sp>
      <p:pic>
        <p:nvPicPr>
          <p:cNvPr id="17411" name="Picture 1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981200"/>
            <a:ext cx="3429000" cy="294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2" name="Picture 10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0" y="2133600"/>
            <a:ext cx="2819400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3" name="Picture 102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4419600"/>
            <a:ext cx="2927350" cy="272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4" name="AutoShape 1030"/>
          <p:cNvSpPr>
            <a:spLocks noChangeArrowheads="1"/>
          </p:cNvSpPr>
          <p:nvPr/>
        </p:nvSpPr>
        <p:spPr bwMode="auto">
          <a:xfrm>
            <a:off x="1600200" y="3124200"/>
            <a:ext cx="1079500" cy="179388"/>
          </a:xfrm>
          <a:prstGeom prst="leftArrow">
            <a:avLst>
              <a:gd name="adj1" fmla="val 50000"/>
              <a:gd name="adj2" fmla="val 150442"/>
            </a:avLst>
          </a:prstGeom>
          <a:solidFill>
            <a:srgbClr val="C5000B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7415" name="AutoShape 1031"/>
          <p:cNvSpPr>
            <a:spLocks noChangeArrowheads="1"/>
          </p:cNvSpPr>
          <p:nvPr/>
        </p:nvSpPr>
        <p:spPr bwMode="auto">
          <a:xfrm>
            <a:off x="3352800" y="5029200"/>
            <a:ext cx="1079500" cy="179388"/>
          </a:xfrm>
          <a:prstGeom prst="rightArrow">
            <a:avLst>
              <a:gd name="adj1" fmla="val 50000"/>
              <a:gd name="adj2" fmla="val 150442"/>
            </a:avLst>
          </a:prstGeom>
          <a:solidFill>
            <a:srgbClr val="C5000B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7416" name="AutoShape 1032"/>
          <p:cNvSpPr>
            <a:spLocks noChangeArrowheads="1"/>
          </p:cNvSpPr>
          <p:nvPr/>
        </p:nvSpPr>
        <p:spPr bwMode="auto">
          <a:xfrm>
            <a:off x="8001000" y="2286000"/>
            <a:ext cx="179388" cy="1260475"/>
          </a:xfrm>
          <a:prstGeom prst="downArrow">
            <a:avLst>
              <a:gd name="adj1" fmla="val 50000"/>
              <a:gd name="adj2" fmla="val 175663"/>
            </a:avLst>
          </a:prstGeom>
          <a:solidFill>
            <a:srgbClr val="C5000B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741363" y="117475"/>
            <a:ext cx="8605837" cy="1258888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l-NL">
                <a:solidFill>
                  <a:srgbClr val="FFFF00"/>
                </a:solidFill>
                <a:latin typeface="Tahoma" pitchFamily="34" charset="0"/>
              </a:rPr>
              <a:t> Spiegels verplicht sinds 1995</a:t>
            </a:r>
            <a:br>
              <a:rPr lang="nl-NL">
                <a:solidFill>
                  <a:srgbClr val="FFFF00"/>
                </a:solidFill>
                <a:latin typeface="Tahoma" pitchFamily="34" charset="0"/>
              </a:rPr>
            </a:br>
            <a:r>
              <a:rPr lang="nl-NL">
                <a:solidFill>
                  <a:srgbClr val="FFFF00"/>
                </a:solidFill>
                <a:latin typeface="Tahoma" pitchFamily="34" charset="0"/>
              </a:rPr>
              <a:t>op alle trekkers</a:t>
            </a:r>
          </a:p>
        </p:txBody>
      </p:sp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2667000" y="2514600"/>
          <a:ext cx="4648200" cy="428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8216" r:id="rId4" imgW="2735640" imgH="2521800" progId="">
                  <p:embed/>
                </p:oleObj>
              </mc:Choice>
              <mc:Fallback>
                <p:oleObj r:id="rId4" imgW="2735640" imgH="25218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2514600"/>
                        <a:ext cx="4648200" cy="4287838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0" y="2971800"/>
            <a:ext cx="25908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buClrTx/>
              <a:buFontTx/>
              <a:buNone/>
            </a:pPr>
            <a:r>
              <a:rPr lang="nl-NL" b="1">
                <a:solidFill>
                  <a:srgbClr val="FFCC00"/>
                </a:solidFill>
                <a:latin typeface="Tahoma" pitchFamily="34" charset="0"/>
              </a:rPr>
              <a:t>Rechter buitenspiegel noodzakelijk indien zicht naar achteren wordt belemmerd  door lading  en ect:</a:t>
            </a:r>
          </a:p>
        </p:txBody>
      </p:sp>
      <p:sp>
        <p:nvSpPr>
          <p:cNvPr id="18437" name="AutoShape 5"/>
          <p:cNvSpPr>
            <a:spLocks noChangeArrowheads="1"/>
          </p:cNvSpPr>
          <p:nvPr/>
        </p:nvSpPr>
        <p:spPr bwMode="auto">
          <a:xfrm>
            <a:off x="1600200" y="3048000"/>
            <a:ext cx="1752600" cy="152400"/>
          </a:xfrm>
          <a:prstGeom prst="rightArrow">
            <a:avLst>
              <a:gd name="adj1" fmla="val 50000"/>
              <a:gd name="adj2" fmla="val 2875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7718425" y="2819400"/>
            <a:ext cx="2362200" cy="111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400" b="1">
                <a:solidFill>
                  <a:srgbClr val="FFCC00"/>
                </a:solidFill>
              </a:rPr>
              <a:t>Linker buitenspiegel verplicht</a:t>
            </a:r>
          </a:p>
        </p:txBody>
      </p:sp>
      <p:sp>
        <p:nvSpPr>
          <p:cNvPr id="18441" name="AutoShape 9"/>
          <p:cNvSpPr>
            <a:spLocks noChangeArrowheads="1"/>
          </p:cNvSpPr>
          <p:nvPr/>
        </p:nvSpPr>
        <p:spPr bwMode="auto">
          <a:xfrm>
            <a:off x="6019800" y="2971800"/>
            <a:ext cx="1905000" cy="152400"/>
          </a:xfrm>
          <a:prstGeom prst="leftArrow">
            <a:avLst>
              <a:gd name="adj1" fmla="val 50000"/>
              <a:gd name="adj2" fmla="val 3125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0594" name="Object 2"/>
          <p:cNvGraphicFramePr>
            <a:graphicFrameLocks noChangeAspect="1"/>
          </p:cNvGraphicFramePr>
          <p:nvPr/>
        </p:nvGraphicFramePr>
        <p:xfrm>
          <a:off x="1752600" y="1752600"/>
          <a:ext cx="6551613" cy="551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07" r:id="rId4" imgW="5352120" imgH="4504680" progId="">
                  <p:embed/>
                </p:oleObj>
              </mc:Choice>
              <mc:Fallback>
                <p:oleObj r:id="rId4" imgW="5352120" imgH="450468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752600"/>
                        <a:ext cx="6551613" cy="551497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0596" name="Text Box 4"/>
          <p:cNvSpPr txBox="1">
            <a:spLocks noChangeArrowheads="1"/>
          </p:cNvSpPr>
          <p:nvPr/>
        </p:nvSpPr>
        <p:spPr bwMode="auto">
          <a:xfrm>
            <a:off x="914400" y="457200"/>
            <a:ext cx="80010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207" tIns="51588" rIns="99207" bIns="51588">
            <a:spAutoFit/>
          </a:bodyPr>
          <a:lstStyle>
            <a:lvl1pPr algn="l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marL="819150" indent="-315913" algn="l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marL="1260475" indent="-252413" algn="l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marL="1763713" indent="-252413" algn="l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marL="2268538" indent="-252413" algn="l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725738" indent="-252413" defTabSz="4953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3182938" indent="-252413" defTabSz="4953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640138" indent="-252413" defTabSz="4953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4097338" indent="-252413" defTabSz="4953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ctr" eaLnBrk="0">
              <a:lnSpc>
                <a:spcPct val="100000"/>
              </a:lnSpc>
              <a:buClrTx/>
              <a:buFontTx/>
              <a:buNone/>
            </a:pPr>
            <a:r>
              <a:rPr lang="nl-NL" sz="4000" b="1">
                <a:solidFill>
                  <a:srgbClr val="FFFF00"/>
                </a:solidFill>
                <a:latin typeface="Tahoma" pitchFamily="34" charset="0"/>
                <a:ea typeface="Microsoft YaHei" pitchFamily="34" charset="-122"/>
              </a:rPr>
              <a:t>Spiegel vervuild en gebroken</a:t>
            </a:r>
          </a:p>
        </p:txBody>
      </p:sp>
      <p:sp>
        <p:nvSpPr>
          <p:cNvPr id="110598" name="AutoShape 6"/>
          <p:cNvSpPr>
            <a:spLocks noChangeArrowheads="1"/>
          </p:cNvSpPr>
          <p:nvPr/>
        </p:nvSpPr>
        <p:spPr bwMode="auto">
          <a:xfrm>
            <a:off x="1752600" y="3810000"/>
            <a:ext cx="1676400" cy="304800"/>
          </a:xfrm>
          <a:prstGeom prst="rightArrow">
            <a:avLst>
              <a:gd name="adj1" fmla="val 50000"/>
              <a:gd name="adj2" fmla="val 1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ChangeArrowheads="1"/>
          </p:cNvSpPr>
          <p:nvPr/>
        </p:nvSpPr>
        <p:spPr bwMode="auto">
          <a:xfrm>
            <a:off x="2779713" y="336550"/>
            <a:ext cx="4841875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207" tIns="51588" rIns="99207" bIns="51588">
            <a:spAutoFit/>
          </a:bodyPr>
          <a:lstStyle/>
          <a:p>
            <a:pPr defTabSz="495300" eaLnBrk="0">
              <a:lnSpc>
                <a:spcPct val="100000"/>
              </a:lnSpc>
              <a:buClrTx/>
              <a:buFontTx/>
              <a:buNone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</a:pPr>
            <a:r>
              <a:rPr lang="nl-NL" sz="4000" b="1">
                <a:solidFill>
                  <a:srgbClr val="FFFF00"/>
                </a:solidFill>
                <a:ea typeface="Microsoft YaHei" pitchFamily="34" charset="-122"/>
              </a:rPr>
              <a:t>Afstelling spiegels</a:t>
            </a:r>
          </a:p>
        </p:txBody>
      </p:sp>
      <p:sp>
        <p:nvSpPr>
          <p:cNvPr id="108547" name="Rectangle 3"/>
          <p:cNvSpPr>
            <a:spLocks noChangeArrowheads="1"/>
          </p:cNvSpPr>
          <p:nvPr/>
        </p:nvSpPr>
        <p:spPr bwMode="auto">
          <a:xfrm>
            <a:off x="228600" y="5638800"/>
            <a:ext cx="9067800" cy="95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207" tIns="51588" rIns="99207" bIns="51588">
            <a:spAutoFit/>
          </a:bodyPr>
          <a:lstStyle/>
          <a:p>
            <a:pPr defTabSz="495300" eaLnBrk="0">
              <a:lnSpc>
                <a:spcPct val="100000"/>
              </a:lnSpc>
              <a:buClrTx/>
              <a:buFontTx/>
              <a:buNone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</a:pPr>
            <a:r>
              <a:rPr lang="nl-NL" b="1">
                <a:solidFill>
                  <a:srgbClr val="FFCC00"/>
                </a:solidFill>
                <a:ea typeface="Microsoft YaHei" pitchFamily="34" charset="-122"/>
              </a:rPr>
              <a:t>Aantal afslaan ongevallen </a:t>
            </a:r>
          </a:p>
          <a:p>
            <a:pPr defTabSz="495300" eaLnBrk="0">
              <a:lnSpc>
                <a:spcPct val="100000"/>
              </a:lnSpc>
              <a:buClrTx/>
              <a:buFontTx/>
              <a:buNone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</a:pPr>
            <a:r>
              <a:rPr lang="nl-NL" b="1">
                <a:solidFill>
                  <a:srgbClr val="FFCC00"/>
                </a:solidFill>
                <a:ea typeface="Microsoft YaHei" pitchFamily="34" charset="-122"/>
              </a:rPr>
              <a:t>met LBT en MBS is groot!!!</a:t>
            </a:r>
          </a:p>
        </p:txBody>
      </p:sp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752600"/>
            <a:ext cx="4805363" cy="360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8550" name="Picture 6" descr="C:\Users\fred en marjolein\Desktop\fred\verkeer\FOTO,S PROJECT\imagesCAUBQRF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1752600"/>
            <a:ext cx="4441825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1752600"/>
            <a:ext cx="6467475" cy="484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6291" name="Text Box 3"/>
          <p:cNvSpPr txBox="1">
            <a:spLocks noChangeArrowheads="1"/>
          </p:cNvSpPr>
          <p:nvPr/>
        </p:nvSpPr>
        <p:spPr bwMode="auto">
          <a:xfrm>
            <a:off x="381000" y="304800"/>
            <a:ext cx="8458200" cy="132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CC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207" tIns="51588" rIns="99207" bIns="51588">
            <a:spAutoFit/>
          </a:bodyPr>
          <a:lstStyle>
            <a:lvl1pPr algn="l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marL="819150" indent="-315913" algn="l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marL="1260475" indent="-252413" algn="l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marL="1763713" indent="-252413" algn="l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marL="2268538" indent="-252413" algn="l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725738" indent="-252413" defTabSz="4953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3182938" indent="-252413" defTabSz="4953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640138" indent="-252413" defTabSz="4953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4097338" indent="-252413" defTabSz="4953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ctr" eaLnBrk="0">
              <a:lnSpc>
                <a:spcPct val="100000"/>
              </a:lnSpc>
              <a:spcBef>
                <a:spcPts val="1375"/>
              </a:spcBef>
              <a:buClrTx/>
              <a:buFontTx/>
              <a:buNone/>
            </a:pPr>
            <a:r>
              <a:rPr lang="nl-NL" sz="4000" b="1">
                <a:solidFill>
                  <a:srgbClr val="FFFF00"/>
                </a:solidFill>
                <a:latin typeface="Tahoma" pitchFamily="34" charset="0"/>
                <a:ea typeface="Microsoft YaHei" pitchFamily="34" charset="-122"/>
              </a:rPr>
              <a:t>Spiegel op juiste lengte afstellen</a:t>
            </a:r>
            <a:r>
              <a:rPr lang="nl-NL" sz="2200" b="1">
                <a:solidFill>
                  <a:srgbClr val="FFFF00"/>
                </a:solidFill>
                <a:ea typeface="Microsoft YaHei" pitchFamily="34" charset="-122"/>
              </a:rPr>
              <a:t>.</a:t>
            </a:r>
          </a:p>
        </p:txBody>
      </p:sp>
      <p:sp>
        <p:nvSpPr>
          <p:cNvPr id="396292" name="Rectangle 4"/>
          <p:cNvSpPr>
            <a:spLocks noChangeArrowheads="1"/>
          </p:cNvSpPr>
          <p:nvPr/>
        </p:nvSpPr>
        <p:spPr bwMode="auto">
          <a:xfrm>
            <a:off x="-339725" y="3527425"/>
            <a:ext cx="2032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396295" name="AutoShape 7"/>
          <p:cNvSpPr>
            <a:spLocks noChangeArrowheads="1"/>
          </p:cNvSpPr>
          <p:nvPr/>
        </p:nvSpPr>
        <p:spPr bwMode="auto">
          <a:xfrm>
            <a:off x="3200400" y="3276600"/>
            <a:ext cx="3657600" cy="228600"/>
          </a:xfrm>
          <a:prstGeom prst="leftRightArrow">
            <a:avLst>
              <a:gd name="adj1" fmla="val 50000"/>
              <a:gd name="adj2" fmla="val 32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Text Box 2"/>
          <p:cNvSpPr txBox="1">
            <a:spLocks noChangeArrowheads="1"/>
          </p:cNvSpPr>
          <p:nvPr/>
        </p:nvSpPr>
        <p:spPr bwMode="auto">
          <a:xfrm>
            <a:off x="762000" y="2133600"/>
            <a:ext cx="8686800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207" tIns="51588" rIns="99207" bIns="51588">
            <a:spAutoFit/>
          </a:bodyPr>
          <a:lstStyle>
            <a:lvl1pPr marL="503238" indent="-501650" algn="l" defTabSz="495300">
              <a:tabLst>
                <a:tab pos="503238" algn="l"/>
                <a:tab pos="1511300" algn="l"/>
                <a:tab pos="2519363" algn="l"/>
                <a:tab pos="3527425" algn="l"/>
                <a:tab pos="4535488" algn="l"/>
                <a:tab pos="5543550" algn="l"/>
                <a:tab pos="6551613" algn="l"/>
                <a:tab pos="7559675" algn="l"/>
                <a:tab pos="8567738" algn="l"/>
                <a:tab pos="9575800" algn="l"/>
                <a:tab pos="10583863" algn="l"/>
                <a:tab pos="1159192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marL="819150" indent="-315913" algn="l" defTabSz="495300">
              <a:tabLst>
                <a:tab pos="503238" algn="l"/>
                <a:tab pos="1511300" algn="l"/>
                <a:tab pos="2519363" algn="l"/>
                <a:tab pos="3527425" algn="l"/>
                <a:tab pos="4535488" algn="l"/>
                <a:tab pos="5543550" algn="l"/>
                <a:tab pos="6551613" algn="l"/>
                <a:tab pos="7559675" algn="l"/>
                <a:tab pos="8567738" algn="l"/>
                <a:tab pos="9575800" algn="l"/>
                <a:tab pos="10583863" algn="l"/>
                <a:tab pos="1159192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marL="1260475" indent="-252413" algn="l" defTabSz="495300">
              <a:tabLst>
                <a:tab pos="503238" algn="l"/>
                <a:tab pos="1511300" algn="l"/>
                <a:tab pos="2519363" algn="l"/>
                <a:tab pos="3527425" algn="l"/>
                <a:tab pos="4535488" algn="l"/>
                <a:tab pos="5543550" algn="l"/>
                <a:tab pos="6551613" algn="l"/>
                <a:tab pos="7559675" algn="l"/>
                <a:tab pos="8567738" algn="l"/>
                <a:tab pos="9575800" algn="l"/>
                <a:tab pos="10583863" algn="l"/>
                <a:tab pos="1159192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marL="1763713" indent="-252413" algn="l" defTabSz="495300">
              <a:tabLst>
                <a:tab pos="503238" algn="l"/>
                <a:tab pos="1511300" algn="l"/>
                <a:tab pos="2519363" algn="l"/>
                <a:tab pos="3527425" algn="l"/>
                <a:tab pos="4535488" algn="l"/>
                <a:tab pos="5543550" algn="l"/>
                <a:tab pos="6551613" algn="l"/>
                <a:tab pos="7559675" algn="l"/>
                <a:tab pos="8567738" algn="l"/>
                <a:tab pos="9575800" algn="l"/>
                <a:tab pos="10583863" algn="l"/>
                <a:tab pos="1159192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marL="2268538" indent="-252413" algn="l" defTabSz="495300">
              <a:tabLst>
                <a:tab pos="503238" algn="l"/>
                <a:tab pos="1511300" algn="l"/>
                <a:tab pos="2519363" algn="l"/>
                <a:tab pos="3527425" algn="l"/>
                <a:tab pos="4535488" algn="l"/>
                <a:tab pos="5543550" algn="l"/>
                <a:tab pos="6551613" algn="l"/>
                <a:tab pos="7559675" algn="l"/>
                <a:tab pos="8567738" algn="l"/>
                <a:tab pos="9575800" algn="l"/>
                <a:tab pos="10583863" algn="l"/>
                <a:tab pos="1159192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725738" indent="-252413" defTabSz="4953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503238" algn="l"/>
                <a:tab pos="1511300" algn="l"/>
                <a:tab pos="2519363" algn="l"/>
                <a:tab pos="3527425" algn="l"/>
                <a:tab pos="4535488" algn="l"/>
                <a:tab pos="5543550" algn="l"/>
                <a:tab pos="6551613" algn="l"/>
                <a:tab pos="7559675" algn="l"/>
                <a:tab pos="8567738" algn="l"/>
                <a:tab pos="9575800" algn="l"/>
                <a:tab pos="10583863" algn="l"/>
                <a:tab pos="1159192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3182938" indent="-252413" defTabSz="4953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503238" algn="l"/>
                <a:tab pos="1511300" algn="l"/>
                <a:tab pos="2519363" algn="l"/>
                <a:tab pos="3527425" algn="l"/>
                <a:tab pos="4535488" algn="l"/>
                <a:tab pos="5543550" algn="l"/>
                <a:tab pos="6551613" algn="l"/>
                <a:tab pos="7559675" algn="l"/>
                <a:tab pos="8567738" algn="l"/>
                <a:tab pos="9575800" algn="l"/>
                <a:tab pos="10583863" algn="l"/>
                <a:tab pos="1159192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640138" indent="-252413" defTabSz="4953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503238" algn="l"/>
                <a:tab pos="1511300" algn="l"/>
                <a:tab pos="2519363" algn="l"/>
                <a:tab pos="3527425" algn="l"/>
                <a:tab pos="4535488" algn="l"/>
                <a:tab pos="5543550" algn="l"/>
                <a:tab pos="6551613" algn="l"/>
                <a:tab pos="7559675" algn="l"/>
                <a:tab pos="8567738" algn="l"/>
                <a:tab pos="9575800" algn="l"/>
                <a:tab pos="10583863" algn="l"/>
                <a:tab pos="1159192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4097338" indent="-252413" defTabSz="4953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503238" algn="l"/>
                <a:tab pos="1511300" algn="l"/>
                <a:tab pos="2519363" algn="l"/>
                <a:tab pos="3527425" algn="l"/>
                <a:tab pos="4535488" algn="l"/>
                <a:tab pos="5543550" algn="l"/>
                <a:tab pos="6551613" algn="l"/>
                <a:tab pos="7559675" algn="l"/>
                <a:tab pos="8567738" algn="l"/>
                <a:tab pos="9575800" algn="l"/>
                <a:tab pos="10583863" algn="l"/>
                <a:tab pos="1159192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endParaRPr lang="nl-NL" sz="2600" b="1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Microsoft YaHei" pitchFamily="34" charset="-122"/>
            </a:endParaRPr>
          </a:p>
          <a:p>
            <a:pPr hangingPunct="1">
              <a:lnSpc>
                <a:spcPct val="100000"/>
              </a:lnSpc>
              <a:buClr>
                <a:srgbClr val="FFFFFF"/>
              </a:buClr>
              <a:buFont typeface="Arial" charset="0"/>
              <a:buChar char="•"/>
            </a:pPr>
            <a:r>
              <a:rPr lang="nl-NL" b="1">
                <a:solidFill>
                  <a:srgbClr val="FFCC00"/>
                </a:solidFill>
                <a:latin typeface="Tahoma" pitchFamily="34" charset="0"/>
                <a:ea typeface="Microsoft YaHei" pitchFamily="34" charset="-122"/>
              </a:rPr>
              <a:t>Alle personen,</a:t>
            </a:r>
          </a:p>
          <a:p>
            <a:pPr hangingPunct="1">
              <a:lnSpc>
                <a:spcPct val="100000"/>
              </a:lnSpc>
              <a:buClr>
                <a:srgbClr val="FFFFFF"/>
              </a:buClr>
              <a:buFont typeface="Arial" charset="0"/>
              <a:buChar char="•"/>
            </a:pPr>
            <a:r>
              <a:rPr lang="nl-NL" b="1">
                <a:solidFill>
                  <a:srgbClr val="FFCC00"/>
                </a:solidFill>
                <a:latin typeface="Tahoma" pitchFamily="34" charset="0"/>
                <a:ea typeface="Microsoft YaHei" pitchFamily="34" charset="-122"/>
              </a:rPr>
              <a:t>Dieren,</a:t>
            </a:r>
          </a:p>
          <a:p>
            <a:pPr hangingPunct="1">
              <a:lnSpc>
                <a:spcPct val="100000"/>
              </a:lnSpc>
              <a:buClr>
                <a:srgbClr val="FFFFFF"/>
              </a:buClr>
              <a:buFont typeface="Arial" charset="0"/>
              <a:buChar char="•"/>
            </a:pPr>
            <a:r>
              <a:rPr lang="nl-NL" b="1">
                <a:solidFill>
                  <a:srgbClr val="FFCC00"/>
                </a:solidFill>
                <a:latin typeface="Tahoma" pitchFamily="34" charset="0"/>
                <a:ea typeface="Microsoft YaHei" pitchFamily="34" charset="-122"/>
              </a:rPr>
              <a:t>Lastdragers,</a:t>
            </a:r>
          </a:p>
          <a:p>
            <a:pPr hangingPunct="1">
              <a:lnSpc>
                <a:spcPct val="100000"/>
              </a:lnSpc>
              <a:buClr>
                <a:srgbClr val="FFFFFF"/>
              </a:buClr>
              <a:buFont typeface="Arial" charset="0"/>
              <a:buChar char="•"/>
            </a:pPr>
            <a:r>
              <a:rPr lang="nl-NL" b="1">
                <a:solidFill>
                  <a:srgbClr val="FFCC00"/>
                </a:solidFill>
                <a:latin typeface="Tahoma" pitchFamily="34" charset="0"/>
                <a:ea typeface="Microsoft YaHei" pitchFamily="34" charset="-122"/>
              </a:rPr>
              <a:t>Goederen,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endParaRPr lang="nl-NL" b="1">
              <a:solidFill>
                <a:srgbClr val="FFCC00"/>
              </a:solidFill>
              <a:latin typeface="Tahoma" pitchFamily="34" charset="0"/>
              <a:ea typeface="Microsoft YaHei" pitchFamily="34" charset="-122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nl-NL" b="1">
                <a:solidFill>
                  <a:srgbClr val="FFCC00"/>
                </a:solidFill>
                <a:latin typeface="Tahoma" pitchFamily="34" charset="0"/>
                <a:ea typeface="Microsoft YaHei" pitchFamily="34" charset="-122"/>
              </a:rPr>
              <a:t>	Uitgezonderd;</a:t>
            </a:r>
          </a:p>
          <a:p>
            <a:pPr hangingPunct="1">
              <a:lnSpc>
                <a:spcPct val="100000"/>
              </a:lnSpc>
              <a:buClr>
                <a:srgbClr val="FFFFFF"/>
              </a:buClr>
              <a:buFont typeface="Arial" charset="0"/>
              <a:buChar char="•"/>
            </a:pPr>
            <a:r>
              <a:rPr lang="nl-NL" b="1">
                <a:solidFill>
                  <a:srgbClr val="FFCC00"/>
                </a:solidFill>
                <a:latin typeface="Tahoma" pitchFamily="34" charset="0"/>
                <a:ea typeface="Microsoft YaHei" pitchFamily="34" charset="-122"/>
              </a:rPr>
              <a:t>reservewiel , verwisselbare uitrustingsstukken</a:t>
            </a:r>
            <a:r>
              <a:rPr lang="nl-NL">
                <a:solidFill>
                  <a:srgbClr val="FFCC00"/>
                </a:solidFill>
                <a:latin typeface="Tahoma" pitchFamily="34" charset="0"/>
                <a:ea typeface="Microsoft YaHei" pitchFamily="34" charset="-122"/>
              </a:rPr>
              <a:t> </a:t>
            </a:r>
            <a:r>
              <a:rPr lang="nl-NL" b="1">
                <a:solidFill>
                  <a:srgbClr val="FFCC00"/>
                </a:solidFill>
                <a:latin typeface="Tahoma" pitchFamily="34" charset="0"/>
                <a:ea typeface="Microsoft YaHei" pitchFamily="34" charset="-122"/>
              </a:rPr>
              <a:t>en de bestuurder</a:t>
            </a:r>
            <a:endParaRPr lang="nl-NL">
              <a:solidFill>
                <a:srgbClr val="FFCC00"/>
              </a:solidFill>
              <a:latin typeface="Tahoma" pitchFamily="34" charset="0"/>
              <a:ea typeface="Microsoft YaHei" pitchFamily="34" charset="-122"/>
            </a:endParaRPr>
          </a:p>
        </p:txBody>
      </p:sp>
      <p:sp>
        <p:nvSpPr>
          <p:cNvPr id="430083" name="Text Box 3"/>
          <p:cNvSpPr txBox="1">
            <a:spLocks noChangeArrowheads="1"/>
          </p:cNvSpPr>
          <p:nvPr/>
        </p:nvSpPr>
        <p:spPr bwMode="auto">
          <a:xfrm>
            <a:off x="1836738" y="228600"/>
            <a:ext cx="5802312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207" tIns="51588" rIns="99207" bIns="51588">
            <a:spAutoFit/>
          </a:bodyPr>
          <a:lstStyle>
            <a:lvl1pPr marL="503238" indent="-501650" algn="l" defTabSz="495300">
              <a:tabLst>
                <a:tab pos="503238" algn="l"/>
                <a:tab pos="1511300" algn="l"/>
                <a:tab pos="2519363" algn="l"/>
                <a:tab pos="3527425" algn="l"/>
                <a:tab pos="4535488" algn="l"/>
                <a:tab pos="5543550" algn="l"/>
                <a:tab pos="6551613" algn="l"/>
                <a:tab pos="7559675" algn="l"/>
                <a:tab pos="8567738" algn="l"/>
                <a:tab pos="9575800" algn="l"/>
                <a:tab pos="10583863" algn="l"/>
                <a:tab pos="1159192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marL="819150" indent="-315913" algn="l" defTabSz="495300">
              <a:tabLst>
                <a:tab pos="503238" algn="l"/>
                <a:tab pos="1511300" algn="l"/>
                <a:tab pos="2519363" algn="l"/>
                <a:tab pos="3527425" algn="l"/>
                <a:tab pos="4535488" algn="l"/>
                <a:tab pos="5543550" algn="l"/>
                <a:tab pos="6551613" algn="l"/>
                <a:tab pos="7559675" algn="l"/>
                <a:tab pos="8567738" algn="l"/>
                <a:tab pos="9575800" algn="l"/>
                <a:tab pos="10583863" algn="l"/>
                <a:tab pos="1159192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marL="1260475" indent="-252413" algn="l" defTabSz="495300">
              <a:tabLst>
                <a:tab pos="503238" algn="l"/>
                <a:tab pos="1511300" algn="l"/>
                <a:tab pos="2519363" algn="l"/>
                <a:tab pos="3527425" algn="l"/>
                <a:tab pos="4535488" algn="l"/>
                <a:tab pos="5543550" algn="l"/>
                <a:tab pos="6551613" algn="l"/>
                <a:tab pos="7559675" algn="l"/>
                <a:tab pos="8567738" algn="l"/>
                <a:tab pos="9575800" algn="l"/>
                <a:tab pos="10583863" algn="l"/>
                <a:tab pos="1159192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marL="1763713" indent="-252413" algn="l" defTabSz="495300">
              <a:tabLst>
                <a:tab pos="503238" algn="l"/>
                <a:tab pos="1511300" algn="l"/>
                <a:tab pos="2519363" algn="l"/>
                <a:tab pos="3527425" algn="l"/>
                <a:tab pos="4535488" algn="l"/>
                <a:tab pos="5543550" algn="l"/>
                <a:tab pos="6551613" algn="l"/>
                <a:tab pos="7559675" algn="l"/>
                <a:tab pos="8567738" algn="l"/>
                <a:tab pos="9575800" algn="l"/>
                <a:tab pos="10583863" algn="l"/>
                <a:tab pos="1159192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marL="2268538" indent="-252413" algn="l" defTabSz="495300">
              <a:tabLst>
                <a:tab pos="503238" algn="l"/>
                <a:tab pos="1511300" algn="l"/>
                <a:tab pos="2519363" algn="l"/>
                <a:tab pos="3527425" algn="l"/>
                <a:tab pos="4535488" algn="l"/>
                <a:tab pos="5543550" algn="l"/>
                <a:tab pos="6551613" algn="l"/>
                <a:tab pos="7559675" algn="l"/>
                <a:tab pos="8567738" algn="l"/>
                <a:tab pos="9575800" algn="l"/>
                <a:tab pos="10583863" algn="l"/>
                <a:tab pos="1159192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725738" indent="-252413" defTabSz="4953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503238" algn="l"/>
                <a:tab pos="1511300" algn="l"/>
                <a:tab pos="2519363" algn="l"/>
                <a:tab pos="3527425" algn="l"/>
                <a:tab pos="4535488" algn="l"/>
                <a:tab pos="5543550" algn="l"/>
                <a:tab pos="6551613" algn="l"/>
                <a:tab pos="7559675" algn="l"/>
                <a:tab pos="8567738" algn="l"/>
                <a:tab pos="9575800" algn="l"/>
                <a:tab pos="10583863" algn="l"/>
                <a:tab pos="1159192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3182938" indent="-252413" defTabSz="4953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503238" algn="l"/>
                <a:tab pos="1511300" algn="l"/>
                <a:tab pos="2519363" algn="l"/>
                <a:tab pos="3527425" algn="l"/>
                <a:tab pos="4535488" algn="l"/>
                <a:tab pos="5543550" algn="l"/>
                <a:tab pos="6551613" algn="l"/>
                <a:tab pos="7559675" algn="l"/>
                <a:tab pos="8567738" algn="l"/>
                <a:tab pos="9575800" algn="l"/>
                <a:tab pos="10583863" algn="l"/>
                <a:tab pos="1159192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640138" indent="-252413" defTabSz="4953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503238" algn="l"/>
                <a:tab pos="1511300" algn="l"/>
                <a:tab pos="2519363" algn="l"/>
                <a:tab pos="3527425" algn="l"/>
                <a:tab pos="4535488" algn="l"/>
                <a:tab pos="5543550" algn="l"/>
                <a:tab pos="6551613" algn="l"/>
                <a:tab pos="7559675" algn="l"/>
                <a:tab pos="8567738" algn="l"/>
                <a:tab pos="9575800" algn="l"/>
                <a:tab pos="10583863" algn="l"/>
                <a:tab pos="1159192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4097338" indent="-252413" defTabSz="4953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503238" algn="l"/>
                <a:tab pos="1511300" algn="l"/>
                <a:tab pos="2519363" algn="l"/>
                <a:tab pos="3527425" algn="l"/>
                <a:tab pos="4535488" algn="l"/>
                <a:tab pos="5543550" algn="l"/>
                <a:tab pos="6551613" algn="l"/>
                <a:tab pos="7559675" algn="l"/>
                <a:tab pos="8567738" algn="l"/>
                <a:tab pos="9575800" algn="l"/>
                <a:tab pos="10583863" algn="l"/>
                <a:tab pos="1159192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endParaRPr lang="nl-NL" sz="3100" b="1">
              <a:solidFill>
                <a:srgbClr val="FFFFCC"/>
              </a:solidFill>
              <a:latin typeface="Times New Roman" pitchFamily="18" charset="0"/>
              <a:ea typeface="Microsoft YaHei" pitchFamily="34" charset="-122"/>
            </a:endParaRPr>
          </a:p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nl-NL" sz="3100">
                <a:solidFill>
                  <a:srgbClr val="FFFFCC"/>
                </a:solidFill>
                <a:latin typeface="Times New Roman" pitchFamily="18" charset="0"/>
                <a:ea typeface="Microsoft YaHei" pitchFamily="34" charset="-122"/>
              </a:rPr>
              <a:t>     </a:t>
            </a:r>
            <a:r>
              <a:rPr lang="nl-NL" sz="4000" b="1">
                <a:solidFill>
                  <a:srgbClr val="FFFF00"/>
                </a:solidFill>
                <a:latin typeface="Tahoma" pitchFamily="34" charset="0"/>
                <a:ea typeface="Microsoft YaHei" pitchFamily="34" charset="-122"/>
              </a:rPr>
              <a:t>WAT  IS  LADING :</a:t>
            </a:r>
            <a:r>
              <a:rPr lang="nl-NL" sz="3100" b="1">
                <a:solidFill>
                  <a:srgbClr val="FFFFCC"/>
                </a:solidFill>
                <a:latin typeface="Times New Roman" pitchFamily="18" charset="0"/>
                <a:ea typeface="Microsoft YaHei" pitchFamily="34" charset="-122"/>
              </a:rPr>
              <a:t>    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</a:pPr>
            <a:endParaRPr lang="nl-NL" sz="3100" b="1">
              <a:solidFill>
                <a:srgbClr val="FFFFCC"/>
              </a:solidFill>
              <a:latin typeface="Times New Roman" pitchFamily="18" charset="0"/>
              <a:ea typeface="Microsoft YaHei" pitchFamily="34" charset="-122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Text Box 2"/>
          <p:cNvSpPr txBox="1">
            <a:spLocks noChangeArrowheads="1"/>
          </p:cNvSpPr>
          <p:nvPr/>
        </p:nvSpPr>
        <p:spPr bwMode="auto">
          <a:xfrm>
            <a:off x="1828800" y="0"/>
            <a:ext cx="6831013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207" tIns="51588" rIns="99207" bIns="51588">
            <a:spAutoFit/>
          </a:bodyPr>
          <a:lstStyle>
            <a:lvl1pPr marL="503238" indent="-501650" algn="l" defTabSz="495300">
              <a:tabLst>
                <a:tab pos="503238" algn="l"/>
                <a:tab pos="1511300" algn="l"/>
                <a:tab pos="2519363" algn="l"/>
                <a:tab pos="3527425" algn="l"/>
                <a:tab pos="4535488" algn="l"/>
                <a:tab pos="5543550" algn="l"/>
                <a:tab pos="6551613" algn="l"/>
                <a:tab pos="7559675" algn="l"/>
                <a:tab pos="8567738" algn="l"/>
                <a:tab pos="9575800" algn="l"/>
                <a:tab pos="10583863" algn="l"/>
                <a:tab pos="1159192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marL="819150" indent="-315913" algn="l" defTabSz="495300">
              <a:tabLst>
                <a:tab pos="503238" algn="l"/>
                <a:tab pos="1511300" algn="l"/>
                <a:tab pos="2519363" algn="l"/>
                <a:tab pos="3527425" algn="l"/>
                <a:tab pos="4535488" algn="l"/>
                <a:tab pos="5543550" algn="l"/>
                <a:tab pos="6551613" algn="l"/>
                <a:tab pos="7559675" algn="l"/>
                <a:tab pos="8567738" algn="l"/>
                <a:tab pos="9575800" algn="l"/>
                <a:tab pos="10583863" algn="l"/>
                <a:tab pos="1159192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marL="1260475" indent="-252413" algn="l" defTabSz="495300">
              <a:tabLst>
                <a:tab pos="503238" algn="l"/>
                <a:tab pos="1511300" algn="l"/>
                <a:tab pos="2519363" algn="l"/>
                <a:tab pos="3527425" algn="l"/>
                <a:tab pos="4535488" algn="l"/>
                <a:tab pos="5543550" algn="l"/>
                <a:tab pos="6551613" algn="l"/>
                <a:tab pos="7559675" algn="l"/>
                <a:tab pos="8567738" algn="l"/>
                <a:tab pos="9575800" algn="l"/>
                <a:tab pos="10583863" algn="l"/>
                <a:tab pos="1159192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marL="1763713" indent="-252413" algn="l" defTabSz="495300">
              <a:tabLst>
                <a:tab pos="503238" algn="l"/>
                <a:tab pos="1511300" algn="l"/>
                <a:tab pos="2519363" algn="l"/>
                <a:tab pos="3527425" algn="l"/>
                <a:tab pos="4535488" algn="l"/>
                <a:tab pos="5543550" algn="l"/>
                <a:tab pos="6551613" algn="l"/>
                <a:tab pos="7559675" algn="l"/>
                <a:tab pos="8567738" algn="l"/>
                <a:tab pos="9575800" algn="l"/>
                <a:tab pos="10583863" algn="l"/>
                <a:tab pos="1159192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marL="2268538" indent="-252413" algn="l" defTabSz="495300">
              <a:tabLst>
                <a:tab pos="503238" algn="l"/>
                <a:tab pos="1511300" algn="l"/>
                <a:tab pos="2519363" algn="l"/>
                <a:tab pos="3527425" algn="l"/>
                <a:tab pos="4535488" algn="l"/>
                <a:tab pos="5543550" algn="l"/>
                <a:tab pos="6551613" algn="l"/>
                <a:tab pos="7559675" algn="l"/>
                <a:tab pos="8567738" algn="l"/>
                <a:tab pos="9575800" algn="l"/>
                <a:tab pos="10583863" algn="l"/>
                <a:tab pos="1159192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725738" indent="-252413" defTabSz="4953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503238" algn="l"/>
                <a:tab pos="1511300" algn="l"/>
                <a:tab pos="2519363" algn="l"/>
                <a:tab pos="3527425" algn="l"/>
                <a:tab pos="4535488" algn="l"/>
                <a:tab pos="5543550" algn="l"/>
                <a:tab pos="6551613" algn="l"/>
                <a:tab pos="7559675" algn="l"/>
                <a:tab pos="8567738" algn="l"/>
                <a:tab pos="9575800" algn="l"/>
                <a:tab pos="10583863" algn="l"/>
                <a:tab pos="1159192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3182938" indent="-252413" defTabSz="4953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503238" algn="l"/>
                <a:tab pos="1511300" algn="l"/>
                <a:tab pos="2519363" algn="l"/>
                <a:tab pos="3527425" algn="l"/>
                <a:tab pos="4535488" algn="l"/>
                <a:tab pos="5543550" algn="l"/>
                <a:tab pos="6551613" algn="l"/>
                <a:tab pos="7559675" algn="l"/>
                <a:tab pos="8567738" algn="l"/>
                <a:tab pos="9575800" algn="l"/>
                <a:tab pos="10583863" algn="l"/>
                <a:tab pos="1159192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640138" indent="-252413" defTabSz="4953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503238" algn="l"/>
                <a:tab pos="1511300" algn="l"/>
                <a:tab pos="2519363" algn="l"/>
                <a:tab pos="3527425" algn="l"/>
                <a:tab pos="4535488" algn="l"/>
                <a:tab pos="5543550" algn="l"/>
                <a:tab pos="6551613" algn="l"/>
                <a:tab pos="7559675" algn="l"/>
                <a:tab pos="8567738" algn="l"/>
                <a:tab pos="9575800" algn="l"/>
                <a:tab pos="10583863" algn="l"/>
                <a:tab pos="1159192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4097338" indent="-252413" defTabSz="4953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503238" algn="l"/>
                <a:tab pos="1511300" algn="l"/>
                <a:tab pos="2519363" algn="l"/>
                <a:tab pos="3527425" algn="l"/>
                <a:tab pos="4535488" algn="l"/>
                <a:tab pos="5543550" algn="l"/>
                <a:tab pos="6551613" algn="l"/>
                <a:tab pos="7559675" algn="l"/>
                <a:tab pos="8567738" algn="l"/>
                <a:tab pos="9575800" algn="l"/>
                <a:tab pos="10583863" algn="l"/>
                <a:tab pos="1159192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nl-NL" sz="2600" b="1">
                <a:solidFill>
                  <a:srgbClr val="FFFFCC"/>
                </a:solidFill>
                <a:latin typeface="Times New Roman" pitchFamily="18" charset="0"/>
                <a:ea typeface="Microsoft YaHei" pitchFamily="34" charset="-122"/>
              </a:rPr>
              <a:t> 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nl-NL" sz="2600">
                <a:solidFill>
                  <a:srgbClr val="FFFFCC"/>
                </a:solidFill>
                <a:ea typeface="Microsoft YaHei" pitchFamily="34" charset="-122"/>
              </a:rPr>
              <a:t>   </a:t>
            </a:r>
            <a:r>
              <a:rPr lang="nl-NL" sz="4000" b="1">
                <a:solidFill>
                  <a:srgbClr val="FFFF00"/>
                </a:solidFill>
                <a:latin typeface="Tahoma" pitchFamily="34" charset="0"/>
                <a:ea typeface="Microsoft YaHei" pitchFamily="34" charset="-122"/>
              </a:rPr>
              <a:t>BELADING  VOERTUIG</a:t>
            </a:r>
            <a:r>
              <a:rPr lang="nl-NL" sz="2600" b="1">
                <a:solidFill>
                  <a:srgbClr val="FFFFCC"/>
                </a:solidFill>
                <a:ea typeface="Microsoft YaHei" pitchFamily="34" charset="-122"/>
              </a:rPr>
              <a:t>   :</a:t>
            </a:r>
            <a:r>
              <a:rPr lang="nl-NL" sz="2600" b="1">
                <a:solidFill>
                  <a:srgbClr val="FFFFCC"/>
                </a:solidFill>
                <a:latin typeface="Times New Roman" pitchFamily="18" charset="0"/>
                <a:ea typeface="Microsoft YaHei" pitchFamily="34" charset="-122"/>
              </a:rPr>
              <a:t>   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nl-NL" sz="2600" b="1">
                <a:solidFill>
                  <a:srgbClr val="FFFFCC"/>
                </a:solidFill>
                <a:latin typeface="Times New Roman" pitchFamily="18" charset="0"/>
                <a:ea typeface="Microsoft YaHei" pitchFamily="34" charset="-122"/>
              </a:rPr>
              <a:t> </a:t>
            </a:r>
          </a:p>
        </p:txBody>
      </p:sp>
      <p:sp>
        <p:nvSpPr>
          <p:cNvPr id="440323" name="Text Box 3"/>
          <p:cNvSpPr txBox="1">
            <a:spLocks noChangeArrowheads="1"/>
          </p:cNvSpPr>
          <p:nvPr/>
        </p:nvSpPr>
        <p:spPr bwMode="auto">
          <a:xfrm>
            <a:off x="381000" y="3048000"/>
            <a:ext cx="8991600" cy="119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207" tIns="51588" rIns="99207" bIns="51588">
            <a:spAutoFit/>
          </a:bodyPr>
          <a:lstStyle>
            <a:lvl1pPr marL="503238" indent="-503238" algn="l" defTabSz="495300">
              <a:tabLst>
                <a:tab pos="503238" algn="l"/>
                <a:tab pos="1511300" algn="l"/>
                <a:tab pos="2519363" algn="l"/>
                <a:tab pos="3527425" algn="l"/>
                <a:tab pos="4535488" algn="l"/>
                <a:tab pos="5543550" algn="l"/>
                <a:tab pos="6551613" algn="l"/>
                <a:tab pos="7559675" algn="l"/>
                <a:tab pos="8567738" algn="l"/>
                <a:tab pos="9575800" algn="l"/>
                <a:tab pos="10583863" algn="l"/>
                <a:tab pos="1159192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marL="819150" indent="-315913" algn="l" defTabSz="495300">
              <a:tabLst>
                <a:tab pos="503238" algn="l"/>
                <a:tab pos="1511300" algn="l"/>
                <a:tab pos="2519363" algn="l"/>
                <a:tab pos="3527425" algn="l"/>
                <a:tab pos="4535488" algn="l"/>
                <a:tab pos="5543550" algn="l"/>
                <a:tab pos="6551613" algn="l"/>
                <a:tab pos="7559675" algn="l"/>
                <a:tab pos="8567738" algn="l"/>
                <a:tab pos="9575800" algn="l"/>
                <a:tab pos="10583863" algn="l"/>
                <a:tab pos="1159192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marL="1260475" indent="-252413" algn="l" defTabSz="495300">
              <a:tabLst>
                <a:tab pos="503238" algn="l"/>
                <a:tab pos="1511300" algn="l"/>
                <a:tab pos="2519363" algn="l"/>
                <a:tab pos="3527425" algn="l"/>
                <a:tab pos="4535488" algn="l"/>
                <a:tab pos="5543550" algn="l"/>
                <a:tab pos="6551613" algn="l"/>
                <a:tab pos="7559675" algn="l"/>
                <a:tab pos="8567738" algn="l"/>
                <a:tab pos="9575800" algn="l"/>
                <a:tab pos="10583863" algn="l"/>
                <a:tab pos="1159192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marL="1763713" indent="-252413" algn="l" defTabSz="495300">
              <a:tabLst>
                <a:tab pos="503238" algn="l"/>
                <a:tab pos="1511300" algn="l"/>
                <a:tab pos="2519363" algn="l"/>
                <a:tab pos="3527425" algn="l"/>
                <a:tab pos="4535488" algn="l"/>
                <a:tab pos="5543550" algn="l"/>
                <a:tab pos="6551613" algn="l"/>
                <a:tab pos="7559675" algn="l"/>
                <a:tab pos="8567738" algn="l"/>
                <a:tab pos="9575800" algn="l"/>
                <a:tab pos="10583863" algn="l"/>
                <a:tab pos="1159192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marL="2268538" indent="-252413" algn="l" defTabSz="495300">
              <a:tabLst>
                <a:tab pos="503238" algn="l"/>
                <a:tab pos="1511300" algn="l"/>
                <a:tab pos="2519363" algn="l"/>
                <a:tab pos="3527425" algn="l"/>
                <a:tab pos="4535488" algn="l"/>
                <a:tab pos="5543550" algn="l"/>
                <a:tab pos="6551613" algn="l"/>
                <a:tab pos="7559675" algn="l"/>
                <a:tab pos="8567738" algn="l"/>
                <a:tab pos="9575800" algn="l"/>
                <a:tab pos="10583863" algn="l"/>
                <a:tab pos="1159192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725738" indent="-252413" defTabSz="4953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503238" algn="l"/>
                <a:tab pos="1511300" algn="l"/>
                <a:tab pos="2519363" algn="l"/>
                <a:tab pos="3527425" algn="l"/>
                <a:tab pos="4535488" algn="l"/>
                <a:tab pos="5543550" algn="l"/>
                <a:tab pos="6551613" algn="l"/>
                <a:tab pos="7559675" algn="l"/>
                <a:tab pos="8567738" algn="l"/>
                <a:tab pos="9575800" algn="l"/>
                <a:tab pos="10583863" algn="l"/>
                <a:tab pos="1159192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3182938" indent="-252413" defTabSz="4953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503238" algn="l"/>
                <a:tab pos="1511300" algn="l"/>
                <a:tab pos="2519363" algn="l"/>
                <a:tab pos="3527425" algn="l"/>
                <a:tab pos="4535488" algn="l"/>
                <a:tab pos="5543550" algn="l"/>
                <a:tab pos="6551613" algn="l"/>
                <a:tab pos="7559675" algn="l"/>
                <a:tab pos="8567738" algn="l"/>
                <a:tab pos="9575800" algn="l"/>
                <a:tab pos="10583863" algn="l"/>
                <a:tab pos="1159192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640138" indent="-252413" defTabSz="4953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503238" algn="l"/>
                <a:tab pos="1511300" algn="l"/>
                <a:tab pos="2519363" algn="l"/>
                <a:tab pos="3527425" algn="l"/>
                <a:tab pos="4535488" algn="l"/>
                <a:tab pos="5543550" algn="l"/>
                <a:tab pos="6551613" algn="l"/>
                <a:tab pos="7559675" algn="l"/>
                <a:tab pos="8567738" algn="l"/>
                <a:tab pos="9575800" algn="l"/>
                <a:tab pos="10583863" algn="l"/>
                <a:tab pos="1159192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4097338" indent="-252413" defTabSz="4953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503238" algn="l"/>
                <a:tab pos="1511300" algn="l"/>
                <a:tab pos="2519363" algn="l"/>
                <a:tab pos="3527425" algn="l"/>
                <a:tab pos="4535488" algn="l"/>
                <a:tab pos="5543550" algn="l"/>
                <a:tab pos="6551613" algn="l"/>
                <a:tab pos="7559675" algn="l"/>
                <a:tab pos="8567738" algn="l"/>
                <a:tab pos="9575800" algn="l"/>
                <a:tab pos="10583863" algn="l"/>
                <a:tab pos="1159192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hangingPunct="1">
              <a:lnSpc>
                <a:spcPct val="100000"/>
              </a:lnSpc>
              <a:buClr>
                <a:srgbClr val="FFFFFF"/>
              </a:buClr>
            </a:pPr>
            <a:r>
              <a:rPr lang="nl-NL" sz="2000">
                <a:ea typeface="Microsoft YaHei" pitchFamily="34" charset="-122"/>
              </a:rPr>
              <a:t> </a:t>
            </a:r>
            <a:r>
              <a:rPr lang="nl-NL" sz="2000" b="1">
                <a:ea typeface="Microsoft YaHei" pitchFamily="34" charset="-122"/>
              </a:rPr>
              <a:t>2. </a:t>
            </a:r>
            <a:r>
              <a:rPr lang="nl-NL" b="1">
                <a:solidFill>
                  <a:srgbClr val="FFCC00"/>
                </a:solidFill>
                <a:latin typeface="Tahoma" pitchFamily="34" charset="0"/>
                <a:ea typeface="Microsoft YaHei" pitchFamily="34" charset="-122"/>
              </a:rPr>
              <a:t>Losse lading , zoals bijvoorbeeld: </a:t>
            </a:r>
            <a:r>
              <a:rPr lang="nl-NL" b="1">
                <a:solidFill>
                  <a:srgbClr val="FF0000"/>
                </a:solidFill>
                <a:latin typeface="Tahoma" pitchFamily="34" charset="0"/>
                <a:ea typeface="Microsoft YaHei" pitchFamily="34" charset="-122"/>
              </a:rPr>
              <a:t>AARDAPPELEN ,</a:t>
            </a:r>
            <a:r>
              <a:rPr lang="nl-NL" b="1">
                <a:solidFill>
                  <a:srgbClr val="FFCC00"/>
                </a:solidFill>
                <a:latin typeface="Tahoma" pitchFamily="34" charset="0"/>
                <a:ea typeface="Microsoft YaHei" pitchFamily="34" charset="-122"/>
              </a:rPr>
              <a:t> </a:t>
            </a:r>
            <a:r>
              <a:rPr lang="nl-NL" b="1">
                <a:solidFill>
                  <a:srgbClr val="FF0000"/>
                </a:solidFill>
                <a:latin typeface="Tahoma" pitchFamily="34" charset="0"/>
                <a:ea typeface="Microsoft YaHei" pitchFamily="34" charset="-122"/>
              </a:rPr>
              <a:t>MAIS , UIEN , ZAND</a:t>
            </a:r>
            <a:r>
              <a:rPr lang="nl-NL" b="1">
                <a:solidFill>
                  <a:srgbClr val="FFCC00"/>
                </a:solidFill>
                <a:latin typeface="Tahoma" pitchFamily="34" charset="0"/>
                <a:ea typeface="Microsoft YaHei" pitchFamily="34" charset="-122"/>
              </a:rPr>
              <a:t> moeten deugdelijk zijn afgedekt.</a:t>
            </a:r>
          </a:p>
          <a:p>
            <a:pPr algn="ctr" hangingPunct="1">
              <a:lnSpc>
                <a:spcPct val="100000"/>
              </a:lnSpc>
              <a:buClr>
                <a:srgbClr val="FFFFFF"/>
              </a:buClr>
            </a:pPr>
            <a:r>
              <a:rPr lang="nl-NL" b="1">
                <a:solidFill>
                  <a:srgbClr val="FFCC00"/>
                </a:solidFill>
                <a:latin typeface="Tahoma" pitchFamily="34" charset="0"/>
                <a:ea typeface="Microsoft YaHei" pitchFamily="34" charset="-122"/>
              </a:rPr>
              <a:t>( b.v. zeil of net ) </a:t>
            </a:r>
          </a:p>
        </p:txBody>
      </p:sp>
      <p:sp>
        <p:nvSpPr>
          <p:cNvPr id="440324" name="Text Box 4"/>
          <p:cNvSpPr txBox="1">
            <a:spLocks noChangeArrowheads="1"/>
          </p:cNvSpPr>
          <p:nvPr/>
        </p:nvSpPr>
        <p:spPr bwMode="auto">
          <a:xfrm>
            <a:off x="-93663" y="1752600"/>
            <a:ext cx="9964738" cy="119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207" tIns="51588" rIns="99207" bIns="51588">
            <a:spAutoFit/>
          </a:bodyPr>
          <a:lstStyle>
            <a:lvl1pPr marL="503238" indent="-503238" algn="l" defTabSz="495300">
              <a:tabLst>
                <a:tab pos="503238" algn="l"/>
                <a:tab pos="1511300" algn="l"/>
                <a:tab pos="2519363" algn="l"/>
                <a:tab pos="3527425" algn="l"/>
                <a:tab pos="4535488" algn="l"/>
                <a:tab pos="5543550" algn="l"/>
                <a:tab pos="6551613" algn="l"/>
                <a:tab pos="7559675" algn="l"/>
                <a:tab pos="8567738" algn="l"/>
                <a:tab pos="9575800" algn="l"/>
                <a:tab pos="10583863" algn="l"/>
                <a:tab pos="1159192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marL="819150" indent="-315913" algn="l" defTabSz="495300">
              <a:tabLst>
                <a:tab pos="503238" algn="l"/>
                <a:tab pos="1511300" algn="l"/>
                <a:tab pos="2519363" algn="l"/>
                <a:tab pos="3527425" algn="l"/>
                <a:tab pos="4535488" algn="l"/>
                <a:tab pos="5543550" algn="l"/>
                <a:tab pos="6551613" algn="l"/>
                <a:tab pos="7559675" algn="l"/>
                <a:tab pos="8567738" algn="l"/>
                <a:tab pos="9575800" algn="l"/>
                <a:tab pos="10583863" algn="l"/>
                <a:tab pos="1159192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marL="1260475" indent="-252413" algn="l" defTabSz="495300">
              <a:tabLst>
                <a:tab pos="503238" algn="l"/>
                <a:tab pos="1511300" algn="l"/>
                <a:tab pos="2519363" algn="l"/>
                <a:tab pos="3527425" algn="l"/>
                <a:tab pos="4535488" algn="l"/>
                <a:tab pos="5543550" algn="l"/>
                <a:tab pos="6551613" algn="l"/>
                <a:tab pos="7559675" algn="l"/>
                <a:tab pos="8567738" algn="l"/>
                <a:tab pos="9575800" algn="l"/>
                <a:tab pos="10583863" algn="l"/>
                <a:tab pos="1159192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marL="1763713" indent="-252413" algn="l" defTabSz="495300">
              <a:tabLst>
                <a:tab pos="503238" algn="l"/>
                <a:tab pos="1511300" algn="l"/>
                <a:tab pos="2519363" algn="l"/>
                <a:tab pos="3527425" algn="l"/>
                <a:tab pos="4535488" algn="l"/>
                <a:tab pos="5543550" algn="l"/>
                <a:tab pos="6551613" algn="l"/>
                <a:tab pos="7559675" algn="l"/>
                <a:tab pos="8567738" algn="l"/>
                <a:tab pos="9575800" algn="l"/>
                <a:tab pos="10583863" algn="l"/>
                <a:tab pos="1159192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marL="2268538" indent="-252413" algn="l" defTabSz="495300">
              <a:tabLst>
                <a:tab pos="503238" algn="l"/>
                <a:tab pos="1511300" algn="l"/>
                <a:tab pos="2519363" algn="l"/>
                <a:tab pos="3527425" algn="l"/>
                <a:tab pos="4535488" algn="l"/>
                <a:tab pos="5543550" algn="l"/>
                <a:tab pos="6551613" algn="l"/>
                <a:tab pos="7559675" algn="l"/>
                <a:tab pos="8567738" algn="l"/>
                <a:tab pos="9575800" algn="l"/>
                <a:tab pos="10583863" algn="l"/>
                <a:tab pos="1159192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725738" indent="-252413" defTabSz="4953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503238" algn="l"/>
                <a:tab pos="1511300" algn="l"/>
                <a:tab pos="2519363" algn="l"/>
                <a:tab pos="3527425" algn="l"/>
                <a:tab pos="4535488" algn="l"/>
                <a:tab pos="5543550" algn="l"/>
                <a:tab pos="6551613" algn="l"/>
                <a:tab pos="7559675" algn="l"/>
                <a:tab pos="8567738" algn="l"/>
                <a:tab pos="9575800" algn="l"/>
                <a:tab pos="10583863" algn="l"/>
                <a:tab pos="1159192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3182938" indent="-252413" defTabSz="4953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503238" algn="l"/>
                <a:tab pos="1511300" algn="l"/>
                <a:tab pos="2519363" algn="l"/>
                <a:tab pos="3527425" algn="l"/>
                <a:tab pos="4535488" algn="l"/>
                <a:tab pos="5543550" algn="l"/>
                <a:tab pos="6551613" algn="l"/>
                <a:tab pos="7559675" algn="l"/>
                <a:tab pos="8567738" algn="l"/>
                <a:tab pos="9575800" algn="l"/>
                <a:tab pos="10583863" algn="l"/>
                <a:tab pos="1159192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640138" indent="-252413" defTabSz="4953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503238" algn="l"/>
                <a:tab pos="1511300" algn="l"/>
                <a:tab pos="2519363" algn="l"/>
                <a:tab pos="3527425" algn="l"/>
                <a:tab pos="4535488" algn="l"/>
                <a:tab pos="5543550" algn="l"/>
                <a:tab pos="6551613" algn="l"/>
                <a:tab pos="7559675" algn="l"/>
                <a:tab pos="8567738" algn="l"/>
                <a:tab pos="9575800" algn="l"/>
                <a:tab pos="10583863" algn="l"/>
                <a:tab pos="1159192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4097338" indent="-252413" defTabSz="4953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503238" algn="l"/>
                <a:tab pos="1511300" algn="l"/>
                <a:tab pos="2519363" algn="l"/>
                <a:tab pos="3527425" algn="l"/>
                <a:tab pos="4535488" algn="l"/>
                <a:tab pos="5543550" algn="l"/>
                <a:tab pos="6551613" algn="l"/>
                <a:tab pos="7559675" algn="l"/>
                <a:tab pos="8567738" algn="l"/>
                <a:tab pos="9575800" algn="l"/>
                <a:tab pos="10583863" algn="l"/>
                <a:tab pos="11591925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lvl="1" algn="ctr" hangingPunct="1">
              <a:lnSpc>
                <a:spcPct val="100000"/>
              </a:lnSpc>
              <a:buClr>
                <a:srgbClr val="FFFFFF"/>
              </a:buClr>
              <a:buFont typeface="Times New Roman" pitchFamily="18" charset="0"/>
              <a:buAutoNum type="arabicPeriod"/>
            </a:pPr>
            <a:r>
              <a:rPr lang="nl-NL" b="1">
                <a:solidFill>
                  <a:srgbClr val="FFCC00"/>
                </a:solidFill>
                <a:latin typeface="Tahoma" pitchFamily="34" charset="0"/>
                <a:ea typeface="Microsoft YaHei" pitchFamily="34" charset="-122"/>
              </a:rPr>
              <a:t>Lading of delen daarvan moeten deugdelijk zijn vast gezet</a:t>
            </a:r>
          </a:p>
          <a:p>
            <a:pPr lvl="1" algn="ctr" hangingPunct="1">
              <a:lnSpc>
                <a:spcPct val="100000"/>
              </a:lnSpc>
              <a:buClr>
                <a:srgbClr val="FFFFFF"/>
              </a:buClr>
            </a:pPr>
            <a:r>
              <a:rPr lang="nl-NL" b="1">
                <a:solidFill>
                  <a:srgbClr val="FFCC00"/>
                </a:solidFill>
                <a:latin typeface="Tahoma" pitchFamily="34" charset="0"/>
                <a:ea typeface="Microsoft YaHei" pitchFamily="34" charset="-122"/>
              </a:rPr>
              <a:t>( b.v. spanbanden )</a:t>
            </a:r>
          </a:p>
          <a:p>
            <a:pPr lvl="1" algn="ctr" hangingPunct="1">
              <a:lnSpc>
                <a:spcPct val="100000"/>
              </a:lnSpc>
              <a:buClr>
                <a:srgbClr val="FFFFFF"/>
              </a:buClr>
            </a:pPr>
            <a:r>
              <a:rPr lang="nl-NL">
                <a:solidFill>
                  <a:srgbClr val="FF0000"/>
                </a:solidFill>
                <a:latin typeface="Tahoma" pitchFamily="34" charset="0"/>
                <a:ea typeface="Microsoft YaHei" pitchFamily="34" charset="-122"/>
              </a:rPr>
              <a:t> </a:t>
            </a:r>
          </a:p>
        </p:txBody>
      </p:sp>
      <p:pic>
        <p:nvPicPr>
          <p:cNvPr id="4403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4648200"/>
            <a:ext cx="30480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40329" name="Picture 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4648200"/>
            <a:ext cx="3048000" cy="231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706" name="Picture 1026" descr="C:\Users\fred en marjolein\Desktop\fred\verkeer\FOTO,S PROJECT\02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40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8604250" cy="12573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l-NL">
                <a:solidFill>
                  <a:srgbClr val="FFFF00"/>
                </a:solidFill>
                <a:latin typeface="Tahoma" pitchFamily="34" charset="0"/>
              </a:rPr>
              <a:t>(niet ) afgedekte ladingen </a:t>
            </a:r>
            <a:br>
              <a:rPr lang="nl-NL">
                <a:solidFill>
                  <a:srgbClr val="FFFF00"/>
                </a:solidFill>
                <a:latin typeface="Tahoma" pitchFamily="34" charset="0"/>
              </a:rPr>
            </a:br>
            <a:r>
              <a:rPr lang="nl-NL">
                <a:solidFill>
                  <a:srgbClr val="FFFF00"/>
                </a:solidFill>
                <a:latin typeface="Tahoma" pitchFamily="34" charset="0"/>
              </a:rPr>
              <a:t>(niet) vastzittende ladingen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2933700" cy="304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1524000"/>
            <a:ext cx="2879725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51" name="AutoShape 7"/>
          <p:cNvSpPr>
            <a:spLocks noChangeArrowheads="1"/>
          </p:cNvSpPr>
          <p:nvPr/>
        </p:nvSpPr>
        <p:spPr bwMode="auto">
          <a:xfrm>
            <a:off x="1752600" y="3657600"/>
            <a:ext cx="179388" cy="900113"/>
          </a:xfrm>
          <a:prstGeom prst="upArrow">
            <a:avLst>
              <a:gd name="adj1" fmla="val 50000"/>
              <a:gd name="adj2" fmla="val 125442"/>
            </a:avLst>
          </a:prstGeom>
          <a:solidFill>
            <a:srgbClr val="C5000B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pic>
        <p:nvPicPr>
          <p:cNvPr id="31757" name="Picture 13" descr="C:\Users\fred en marjolein\Desktop\fred\verkeer\DIV\imagesCAKTA5X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1524000"/>
            <a:ext cx="2960688" cy="298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8" name="AutoShape 14"/>
          <p:cNvSpPr>
            <a:spLocks noChangeArrowheads="1"/>
          </p:cNvSpPr>
          <p:nvPr/>
        </p:nvSpPr>
        <p:spPr bwMode="auto">
          <a:xfrm>
            <a:off x="8001000" y="3352800"/>
            <a:ext cx="179388" cy="1260475"/>
          </a:xfrm>
          <a:prstGeom prst="upArrow">
            <a:avLst>
              <a:gd name="adj1" fmla="val 50000"/>
              <a:gd name="adj2" fmla="val 175663"/>
            </a:avLst>
          </a:prstGeom>
          <a:solidFill>
            <a:srgbClr val="C5000B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31759" name="AutoShape 15"/>
          <p:cNvSpPr>
            <a:spLocks noChangeArrowheads="1"/>
          </p:cNvSpPr>
          <p:nvPr/>
        </p:nvSpPr>
        <p:spPr bwMode="auto">
          <a:xfrm>
            <a:off x="3352800" y="2057400"/>
            <a:ext cx="1143000" cy="152400"/>
          </a:xfrm>
          <a:prstGeom prst="rightArrow">
            <a:avLst>
              <a:gd name="adj1" fmla="val 50000"/>
              <a:gd name="adj2" fmla="val 18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pic>
        <p:nvPicPr>
          <p:cNvPr id="31760" name="Picture 16" descr="C:\Users\fred en marjolein\Desktop\fred\filmpje\imagesCAXVCH2P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0" y="4711700"/>
            <a:ext cx="3962400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61" name="AutoShape 17"/>
          <p:cNvSpPr>
            <a:spLocks noChangeArrowheads="1"/>
          </p:cNvSpPr>
          <p:nvPr/>
        </p:nvSpPr>
        <p:spPr bwMode="auto">
          <a:xfrm>
            <a:off x="1981200" y="5867400"/>
            <a:ext cx="1524000" cy="152400"/>
          </a:xfrm>
          <a:prstGeom prst="rightArrow">
            <a:avLst>
              <a:gd name="adj1" fmla="val 50000"/>
              <a:gd name="adj2" fmla="val 2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138" name="Picture 1026" descr="C:\Users\fred en marjolein\Desktop\fred\verkeer\FOTO,S PROJECT\imagesCA0FXMN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457200"/>
            <a:ext cx="3646488" cy="273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5139" name="Picture 1027" descr="C:\Users\fred en marjolein\Desktop\fred\verkeer\FOTO,S PROJECT\imagesCAUGAAA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5140" name="Picture 1028" descr="C:\Users\fred en marjolein\Desktop\fred\verkeer\FOTO,S PROJECT\imagesCA4GR15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43434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5141" name="Picture 102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4267200"/>
            <a:ext cx="3657600" cy="277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5142" name="Text Box 1030"/>
          <p:cNvSpPr txBox="1">
            <a:spLocks noChangeArrowheads="1"/>
          </p:cNvSpPr>
          <p:nvPr/>
        </p:nvSpPr>
        <p:spPr bwMode="auto">
          <a:xfrm>
            <a:off x="609600" y="3276600"/>
            <a:ext cx="8839200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/>
              <a:t> </a:t>
            </a:r>
            <a:r>
              <a:rPr lang="nl-NL" sz="3200" b="1">
                <a:solidFill>
                  <a:srgbClr val="FFFF00"/>
                </a:solidFill>
              </a:rPr>
              <a:t>BELADINGEN ZOALS HET NIET IS TOEGESTAAN</a:t>
            </a: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018" name="Picture 1026" descr="C:\Users\fred en marjolein\Desktop\fred\verkeer\FOTO,S PROJECT\01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0019" name="AutoShape 1027"/>
          <p:cNvSpPr>
            <a:spLocks noChangeArrowheads="1"/>
          </p:cNvSpPr>
          <p:nvPr/>
        </p:nvSpPr>
        <p:spPr bwMode="auto">
          <a:xfrm>
            <a:off x="4495800" y="1828800"/>
            <a:ext cx="1524000" cy="228600"/>
          </a:xfrm>
          <a:prstGeom prst="leftArrow">
            <a:avLst>
              <a:gd name="adj1" fmla="val 50000"/>
              <a:gd name="adj2" fmla="val 16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470021" name="Text Box 1029"/>
          <p:cNvSpPr txBox="1">
            <a:spLocks noChangeArrowheads="1"/>
          </p:cNvSpPr>
          <p:nvPr/>
        </p:nvSpPr>
        <p:spPr bwMode="auto">
          <a:xfrm>
            <a:off x="6019800" y="1676400"/>
            <a:ext cx="3581400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sz="3200" b="1" u="sng">
                <a:solidFill>
                  <a:srgbClr val="FFFF00"/>
                </a:solidFill>
              </a:rPr>
              <a:t>Perfect beladen</a:t>
            </a: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42" name="Picture 3074" descr="C:\Users\fred en marjolein\Desktop\fred\verkeer\FOTO,S PROJECT\Steyr CVT 1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32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44" name="Text Box 3076"/>
          <p:cNvSpPr txBox="1">
            <a:spLocks noChangeArrowheads="1"/>
          </p:cNvSpPr>
          <p:nvPr/>
        </p:nvSpPr>
        <p:spPr bwMode="auto">
          <a:xfrm>
            <a:off x="685800" y="533400"/>
            <a:ext cx="32004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b="1">
                <a:solidFill>
                  <a:srgbClr val="FF0000"/>
                </a:solidFill>
              </a:rPr>
              <a:t>Slecht</a:t>
            </a:r>
            <a:r>
              <a:rPr lang="nl-NL" b="1">
                <a:solidFill>
                  <a:srgbClr val="FFCC00"/>
                </a:solidFill>
              </a:rPr>
              <a:t> </a:t>
            </a:r>
            <a:r>
              <a:rPr lang="nl-NL" b="1">
                <a:solidFill>
                  <a:srgbClr val="FF0000"/>
                </a:solidFill>
              </a:rPr>
              <a:t>beladen</a:t>
            </a:r>
          </a:p>
        </p:txBody>
      </p:sp>
      <p:sp>
        <p:nvSpPr>
          <p:cNvPr id="471046" name="AutoShape 3078"/>
          <p:cNvSpPr>
            <a:spLocks noChangeArrowheads="1"/>
          </p:cNvSpPr>
          <p:nvPr/>
        </p:nvSpPr>
        <p:spPr bwMode="auto">
          <a:xfrm>
            <a:off x="1676400" y="990600"/>
            <a:ext cx="228600" cy="990600"/>
          </a:xfrm>
          <a:prstGeom prst="downArrow">
            <a:avLst>
              <a:gd name="adj1" fmla="val 50000"/>
              <a:gd name="adj2" fmla="val 108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nl-NL"/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574675" y="720725"/>
            <a:ext cx="8605838" cy="1258888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l-NL">
                <a:solidFill>
                  <a:srgbClr val="FFFF00"/>
                </a:solidFill>
                <a:latin typeface="Tahoma" pitchFamily="34" charset="0"/>
              </a:rPr>
              <a:t>MATEN</a:t>
            </a:r>
            <a:r>
              <a:rPr lang="nl-NL">
                <a:solidFill>
                  <a:srgbClr val="FFFF00"/>
                </a:solidFill>
              </a:rPr>
              <a:t> LANDBOUWTREKKER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346075" y="3600450"/>
            <a:ext cx="8474075" cy="47593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indent="-330200" algn="ctr">
              <a:lnSpc>
                <a:spcPct val="95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l-NL" b="1">
                <a:solidFill>
                  <a:srgbClr val="FFFF00"/>
                </a:solidFill>
                <a:latin typeface="Tahoma" pitchFamily="34" charset="0"/>
              </a:rPr>
              <a:t>LENGTE 12.00 METER</a:t>
            </a:r>
          </a:p>
          <a:p>
            <a:pPr indent="-330200" algn="ctr">
              <a:lnSpc>
                <a:spcPct val="95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nl-NL" b="1">
              <a:solidFill>
                <a:srgbClr val="FFFF00"/>
              </a:solidFill>
              <a:latin typeface="Tahoma" pitchFamily="34" charset="0"/>
            </a:endParaRPr>
          </a:p>
          <a:p>
            <a:pPr indent="-330200" algn="ctr">
              <a:lnSpc>
                <a:spcPct val="95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l-NL" b="1">
                <a:solidFill>
                  <a:srgbClr val="FFFF00"/>
                </a:solidFill>
                <a:latin typeface="Tahoma" pitchFamily="34" charset="0"/>
              </a:rPr>
              <a:t>BREEDTE   3.00 METER </a:t>
            </a:r>
          </a:p>
          <a:p>
            <a:pPr indent="-330200" algn="ctr">
              <a:lnSpc>
                <a:spcPct val="95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l-NL" b="1">
                <a:solidFill>
                  <a:srgbClr val="FFFF00"/>
                </a:solidFill>
                <a:latin typeface="Tahoma" pitchFamily="34" charset="0"/>
              </a:rPr>
              <a:t> </a:t>
            </a:r>
          </a:p>
          <a:p>
            <a:pPr indent="-330200" algn="ctr">
              <a:lnSpc>
                <a:spcPct val="95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l-NL" b="1">
                <a:solidFill>
                  <a:srgbClr val="FFFF00"/>
                </a:solidFill>
                <a:latin typeface="Tahoma" pitchFamily="34" charset="0"/>
              </a:rPr>
              <a:t>HOOGTE   4.00 METER</a:t>
            </a:r>
          </a:p>
          <a:p>
            <a:pPr indent="-330200" algn="ctr">
              <a:lnSpc>
                <a:spcPct val="95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nl-NL" b="1">
              <a:solidFill>
                <a:srgbClr val="FF0000"/>
              </a:solidFill>
              <a:latin typeface="Tahoma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0475" y="2292350"/>
            <a:ext cx="24765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425" y="2292350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025"/>
          <p:cNvSpPr>
            <a:spLocks noGrp="1" noChangeArrowheads="1"/>
          </p:cNvSpPr>
          <p:nvPr>
            <p:ph type="title"/>
          </p:nvPr>
        </p:nvSpPr>
        <p:spPr>
          <a:xfrm>
            <a:off x="741363" y="117475"/>
            <a:ext cx="8594725" cy="1247775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l-NL" i="0">
                <a:solidFill>
                  <a:srgbClr val="FFFF00"/>
                </a:solidFill>
                <a:latin typeface="Tahoma" pitchFamily="34" charset="0"/>
              </a:rPr>
              <a:t>Wat zijn verwisselbare</a:t>
            </a:r>
            <a:br>
              <a:rPr lang="nl-NL" i="0">
                <a:solidFill>
                  <a:srgbClr val="FFFF00"/>
                </a:solidFill>
                <a:latin typeface="Tahoma" pitchFamily="34" charset="0"/>
              </a:rPr>
            </a:br>
            <a:r>
              <a:rPr lang="nl-NL" i="0">
                <a:solidFill>
                  <a:srgbClr val="FFFF00"/>
                </a:solidFill>
                <a:latin typeface="Tahoma" pitchFamily="34" charset="0"/>
              </a:rPr>
              <a:t>uitrustingsstukken</a:t>
            </a:r>
          </a:p>
        </p:txBody>
      </p:sp>
      <p:sp>
        <p:nvSpPr>
          <p:cNvPr id="37890" name="Text Box 1026"/>
          <p:cNvSpPr txBox="1">
            <a:spLocks noChangeArrowheads="1"/>
          </p:cNvSpPr>
          <p:nvPr/>
        </p:nvSpPr>
        <p:spPr bwMode="auto">
          <a:xfrm>
            <a:off x="457200" y="1828800"/>
            <a:ext cx="25781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buClrTx/>
              <a:buFontTx/>
              <a:buNone/>
            </a:pPr>
            <a:r>
              <a:rPr lang="nl-NL" b="1">
                <a:solidFill>
                  <a:srgbClr val="FFFF00"/>
                </a:solidFill>
                <a:latin typeface="Tahoma" pitchFamily="34" charset="0"/>
              </a:rPr>
              <a:t>Ontworpen om;</a:t>
            </a:r>
          </a:p>
        </p:txBody>
      </p:sp>
      <p:sp>
        <p:nvSpPr>
          <p:cNvPr id="37891" name="Rectangle 1027"/>
          <p:cNvSpPr>
            <a:spLocks noChangeArrowheads="1"/>
          </p:cNvSpPr>
          <p:nvPr/>
        </p:nvSpPr>
        <p:spPr bwMode="auto">
          <a:xfrm>
            <a:off x="228600" y="2362200"/>
            <a:ext cx="62753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l-NL" sz="2400">
                <a:solidFill>
                  <a:srgbClr val="FF0000"/>
                </a:solidFill>
                <a:latin typeface="Arial" charset="0"/>
                <a:ea typeface="msmincho" charset="0"/>
                <a:cs typeface="msmincho" charset="0"/>
              </a:rPr>
              <a:t> </a:t>
            </a:r>
            <a:r>
              <a:rPr lang="nl-NL" sz="2400" b="1">
                <a:solidFill>
                  <a:srgbClr val="FF0000"/>
                </a:solidFill>
                <a:ea typeface="msmincho" charset="0"/>
                <a:cs typeface="msmincho" charset="0"/>
              </a:rPr>
              <a:t>door een voertuig te worden gedragen</a:t>
            </a:r>
          </a:p>
        </p:txBody>
      </p:sp>
      <p:sp>
        <p:nvSpPr>
          <p:cNvPr id="37892" name="Rectangle 1028"/>
          <p:cNvSpPr>
            <a:spLocks noChangeArrowheads="1"/>
          </p:cNvSpPr>
          <p:nvPr/>
        </p:nvSpPr>
        <p:spPr bwMode="auto">
          <a:xfrm>
            <a:off x="228600" y="2971800"/>
            <a:ext cx="41148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l-NL"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rPr>
              <a:t> </a:t>
            </a:r>
            <a:r>
              <a:rPr lang="nl-NL" sz="2400" b="1" i="1">
                <a:solidFill>
                  <a:srgbClr val="FFFF00"/>
                </a:solidFill>
                <a:ea typeface="msmincho" charset="0"/>
                <a:cs typeface="msmincho" charset="0"/>
              </a:rPr>
              <a:t>OF</a:t>
            </a:r>
            <a:r>
              <a:rPr lang="nl-NL" sz="2400" b="1" i="1">
                <a:solidFill>
                  <a:srgbClr val="FFFF99"/>
                </a:solidFill>
                <a:ea typeface="msmincho" charset="0"/>
                <a:cs typeface="msmincho" charset="0"/>
              </a:rPr>
              <a:t> </a:t>
            </a:r>
            <a:r>
              <a:rPr lang="nl-NL" sz="2400" b="1" i="1">
                <a:solidFill>
                  <a:srgbClr val="FF0000"/>
                </a:solidFill>
                <a:ea typeface="msmincho" charset="0"/>
                <a:cs typeface="msmincho" charset="0"/>
              </a:rPr>
              <a:t>te </a:t>
            </a:r>
            <a:r>
              <a:rPr lang="nl-NL" sz="2400" b="1">
                <a:solidFill>
                  <a:srgbClr val="FF0000"/>
                </a:solidFill>
                <a:ea typeface="msmincho" charset="0"/>
                <a:cs typeface="msmincho" charset="0"/>
              </a:rPr>
              <a:t>worden gekoppeld</a:t>
            </a:r>
          </a:p>
        </p:txBody>
      </p:sp>
      <p:sp>
        <p:nvSpPr>
          <p:cNvPr id="37893" name="Rectangle 1029"/>
          <p:cNvSpPr>
            <a:spLocks noChangeArrowheads="1"/>
          </p:cNvSpPr>
          <p:nvPr/>
        </p:nvSpPr>
        <p:spPr bwMode="auto">
          <a:xfrm>
            <a:off x="228600" y="3581400"/>
            <a:ext cx="82105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l-NL" sz="2400">
                <a:solidFill>
                  <a:srgbClr val="FFFF00"/>
                </a:solidFill>
                <a:latin typeface="Arial" charset="0"/>
                <a:ea typeface="msmincho" charset="0"/>
                <a:cs typeface="msmincho" charset="0"/>
              </a:rPr>
              <a:t> </a:t>
            </a:r>
            <a:r>
              <a:rPr lang="nl-NL" sz="2400" b="1">
                <a:solidFill>
                  <a:srgbClr val="FF0000"/>
                </a:solidFill>
                <a:ea typeface="msmincho" charset="0"/>
                <a:cs typeface="msmincho" charset="0"/>
              </a:rPr>
              <a:t>Het</a:t>
            </a:r>
            <a:r>
              <a:rPr lang="nl-NL" sz="2400">
                <a:solidFill>
                  <a:srgbClr val="FFFF00"/>
                </a:solidFill>
                <a:ea typeface="msmincho" charset="0"/>
                <a:cs typeface="msmincho" charset="0"/>
              </a:rPr>
              <a:t> </a:t>
            </a:r>
            <a:r>
              <a:rPr lang="nl-NL" sz="2400" b="1">
                <a:solidFill>
                  <a:srgbClr val="FFFF00"/>
                </a:solidFill>
                <a:ea typeface="msmincho" charset="0"/>
                <a:cs typeface="msmincho" charset="0"/>
              </a:rPr>
              <a:t>moet</a:t>
            </a:r>
            <a:r>
              <a:rPr lang="nl-NL" sz="2400" b="1">
                <a:solidFill>
                  <a:srgbClr val="FF0000"/>
                </a:solidFill>
                <a:ea typeface="msmincho" charset="0"/>
                <a:cs typeface="msmincho" charset="0"/>
              </a:rPr>
              <a:t> een extra functie geven  aan het voertuig</a:t>
            </a:r>
          </a:p>
        </p:txBody>
      </p:sp>
      <p:sp>
        <p:nvSpPr>
          <p:cNvPr id="37894" name="Rectangle 1030"/>
          <p:cNvSpPr>
            <a:spLocks noChangeArrowheads="1"/>
          </p:cNvSpPr>
          <p:nvPr/>
        </p:nvSpPr>
        <p:spPr bwMode="auto">
          <a:xfrm>
            <a:off x="616839" y="4191000"/>
            <a:ext cx="8616759" cy="1468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l-NL" sz="2400" dirty="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rPr>
              <a:t> </a:t>
            </a:r>
            <a:r>
              <a:rPr lang="nl-NL" sz="2400" b="1" dirty="0">
                <a:solidFill>
                  <a:srgbClr val="FFFF00"/>
                </a:solidFill>
                <a:ea typeface="msmincho" charset="0"/>
                <a:cs typeface="msmincho" charset="0"/>
              </a:rPr>
              <a:t>Alleen</a:t>
            </a:r>
            <a:r>
              <a:rPr lang="nl-NL" sz="2400" dirty="0">
                <a:solidFill>
                  <a:srgbClr val="FFFFFF"/>
                </a:solidFill>
                <a:ea typeface="msmincho" charset="0"/>
                <a:cs typeface="msmincho" charset="0"/>
              </a:rPr>
              <a:t> </a:t>
            </a:r>
            <a:r>
              <a:rPr lang="nl-NL" sz="2400" b="1" dirty="0">
                <a:solidFill>
                  <a:srgbClr val="FF0000"/>
                </a:solidFill>
                <a:ea typeface="msmincho" charset="0"/>
                <a:cs typeface="msmincho" charset="0"/>
              </a:rPr>
              <a:t>voor </a:t>
            </a:r>
            <a:r>
              <a:rPr lang="nl-NL" sz="2400" b="1" dirty="0" smtClean="0">
                <a:solidFill>
                  <a:srgbClr val="FF0000"/>
                </a:solidFill>
                <a:ea typeface="msmincho" charset="0"/>
                <a:cs typeface="msmincho" charset="0"/>
              </a:rPr>
              <a:t>LBT </a:t>
            </a:r>
            <a:r>
              <a:rPr lang="nl-NL" sz="2400" b="1" dirty="0">
                <a:solidFill>
                  <a:srgbClr val="FF0000"/>
                </a:solidFill>
                <a:ea typeface="msmincho" charset="0"/>
                <a:cs typeface="msmincho" charset="0"/>
              </a:rPr>
              <a:t>en bedrijfsauto’s die worden ingezet </a:t>
            </a:r>
          </a:p>
          <a:p>
            <a:pPr>
              <a:buClr>
                <a:srgbClr val="FFFFFF"/>
              </a:buClr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l-NL" sz="2400" b="1" dirty="0">
                <a:solidFill>
                  <a:srgbClr val="FF0000"/>
                </a:solidFill>
                <a:ea typeface="msmincho" charset="0"/>
                <a:cs typeface="msmincho" charset="0"/>
              </a:rPr>
              <a:t>  voor werkzaamheden op, aan, in of boven wegen,</a:t>
            </a:r>
          </a:p>
          <a:p>
            <a:pPr>
              <a:buClr>
                <a:srgbClr val="FFFFFF"/>
              </a:buClr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l-NL" sz="2400" b="1" dirty="0">
                <a:solidFill>
                  <a:srgbClr val="FF0000"/>
                </a:solidFill>
                <a:ea typeface="msmincho" charset="0"/>
                <a:cs typeface="msmincho" charset="0"/>
              </a:rPr>
              <a:t>  gladheidbestrijding  en sneeuwruimen.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nl-NL" sz="2400" b="1" dirty="0">
              <a:solidFill>
                <a:srgbClr val="FFFFFF"/>
              </a:solidFill>
              <a:ea typeface="msmincho" charset="0"/>
              <a:cs typeface="msmincho" charset="0"/>
            </a:endParaRPr>
          </a:p>
        </p:txBody>
      </p:sp>
      <p:sp>
        <p:nvSpPr>
          <p:cNvPr id="37895" name="Rectangle 1031"/>
          <p:cNvSpPr>
            <a:spLocks noChangeArrowheads="1"/>
          </p:cNvSpPr>
          <p:nvPr/>
        </p:nvSpPr>
        <p:spPr bwMode="auto">
          <a:xfrm>
            <a:off x="-228600" y="5486400"/>
            <a:ext cx="8875713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l-NL" sz="2400">
                <a:solidFill>
                  <a:srgbClr val="FFFFFF"/>
                </a:solidFill>
                <a:ea typeface="msmincho" charset="0"/>
                <a:cs typeface="msmincho" charset="0"/>
              </a:rPr>
              <a:t>  </a:t>
            </a:r>
            <a:r>
              <a:rPr lang="nl-NL" sz="2400" b="1">
                <a:solidFill>
                  <a:srgbClr val="FFFF00"/>
                </a:solidFill>
                <a:ea typeface="msmincho" charset="0"/>
                <a:cs typeface="msmincho" charset="0"/>
              </a:rPr>
              <a:t>Nieuw:</a:t>
            </a:r>
            <a:r>
              <a:rPr lang="nl-NL" sz="2400" b="1">
                <a:solidFill>
                  <a:srgbClr val="FFFFFF"/>
                </a:solidFill>
                <a:ea typeface="msmincho" charset="0"/>
                <a:cs typeface="msmincho" charset="0"/>
              </a:rPr>
              <a:t> </a:t>
            </a:r>
            <a:r>
              <a:rPr lang="nl-NL" sz="2400" b="1">
                <a:solidFill>
                  <a:srgbClr val="FF0000"/>
                </a:solidFill>
                <a:ea typeface="msmincho" charset="0"/>
                <a:cs typeface="msmincho" charset="0"/>
              </a:rPr>
              <a:t>Verwisselbaar uitrustingsstuk mag in de   fronthef!!!</a:t>
            </a:r>
          </a:p>
          <a:p>
            <a:pPr>
              <a:buClr>
                <a:srgbClr val="FFFFFF"/>
              </a:buClr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nl-NL" sz="2400" b="1">
              <a:solidFill>
                <a:srgbClr val="FFFFFF"/>
              </a:solidFill>
              <a:ea typeface="msmincho" charset="0"/>
              <a:cs typeface="msmincho" charset="0"/>
            </a:endParaRPr>
          </a:p>
          <a:p>
            <a:pPr>
              <a:buClr>
                <a:srgbClr val="FFFFFF"/>
              </a:buClr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nl-NL" sz="2400">
              <a:solidFill>
                <a:srgbClr val="FFFFFF"/>
              </a:solidFill>
              <a:ea typeface="msmincho" charset="0"/>
              <a:cs typeface="msminch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240199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ChangeArrowheads="1"/>
          </p:cNvSpPr>
          <p:nvPr/>
        </p:nvSpPr>
        <p:spPr bwMode="auto">
          <a:xfrm>
            <a:off x="228600" y="0"/>
            <a:ext cx="9852025" cy="132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207" tIns="51588" rIns="99207" bIns="51588">
            <a:spAutoFit/>
          </a:bodyPr>
          <a:lstStyle/>
          <a:p>
            <a:pPr defTabSz="495300" eaLnBrk="0">
              <a:lnSpc>
                <a:spcPct val="100000"/>
              </a:lnSpc>
              <a:buClrTx/>
              <a:buFontTx/>
              <a:buNone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</a:pPr>
            <a:r>
              <a:rPr lang="nl-NL" sz="4000" b="1">
                <a:solidFill>
                  <a:srgbClr val="FFFF00"/>
                </a:solidFill>
                <a:ea typeface="Microsoft YaHei" pitchFamily="34" charset="-122"/>
              </a:rPr>
              <a:t>Voorwaarden verwisselbaar uitrustingsstuk</a:t>
            </a:r>
          </a:p>
        </p:txBody>
      </p:sp>
      <p:pic>
        <p:nvPicPr>
          <p:cNvPr id="37990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1371600"/>
            <a:ext cx="5292725" cy="394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9908" name="AutoShape 4"/>
          <p:cNvSpPr>
            <a:spLocks noChangeArrowheads="1"/>
          </p:cNvSpPr>
          <p:nvPr/>
        </p:nvSpPr>
        <p:spPr bwMode="auto">
          <a:xfrm>
            <a:off x="7010400" y="3124200"/>
            <a:ext cx="228600" cy="1076325"/>
          </a:xfrm>
          <a:prstGeom prst="upArrow">
            <a:avLst>
              <a:gd name="adj1" fmla="val 50000"/>
              <a:gd name="adj2" fmla="val 117708"/>
            </a:avLst>
          </a:prstGeom>
          <a:solidFill>
            <a:srgbClr val="FF0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379909" name="AutoShape 5"/>
          <p:cNvSpPr>
            <a:spLocks noChangeArrowheads="1"/>
          </p:cNvSpPr>
          <p:nvPr/>
        </p:nvSpPr>
        <p:spPr bwMode="auto">
          <a:xfrm>
            <a:off x="2438400" y="3276600"/>
            <a:ext cx="252413" cy="1076325"/>
          </a:xfrm>
          <a:prstGeom prst="upArrow">
            <a:avLst>
              <a:gd name="adj1" fmla="val 50000"/>
              <a:gd name="adj2" fmla="val 106604"/>
            </a:avLst>
          </a:prstGeom>
          <a:solidFill>
            <a:srgbClr val="FF0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379910" name="Rectangle 6"/>
          <p:cNvSpPr>
            <a:spLocks noChangeArrowheads="1"/>
          </p:cNvSpPr>
          <p:nvPr/>
        </p:nvSpPr>
        <p:spPr bwMode="auto">
          <a:xfrm>
            <a:off x="2819400" y="3886200"/>
            <a:ext cx="7724775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207" tIns="51588" rIns="99207" bIns="51588">
            <a:spAutoFit/>
          </a:bodyPr>
          <a:lstStyle/>
          <a:p>
            <a:pPr algn="l" defTabSz="495300" eaLnBrk="0">
              <a:lnSpc>
                <a:spcPct val="100000"/>
              </a:lnSpc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</a:pPr>
            <a:r>
              <a:rPr lang="nl-NL" sz="2000">
                <a:solidFill>
                  <a:srgbClr val="FF0000"/>
                </a:solidFill>
                <a:latin typeface="Arial" charset="0"/>
                <a:ea typeface="Microsoft YaHei" pitchFamily="34" charset="-122"/>
              </a:rPr>
              <a:t>  </a:t>
            </a:r>
            <a:r>
              <a:rPr lang="nl-NL" sz="2000" b="1">
                <a:solidFill>
                  <a:srgbClr val="FFFF00"/>
                </a:solidFill>
                <a:latin typeface="Arial" charset="0"/>
                <a:ea typeface="Microsoft YaHei" pitchFamily="34" charset="-122"/>
              </a:rPr>
              <a:t>Totale lengte max. 12 meter</a:t>
            </a:r>
          </a:p>
        </p:txBody>
      </p:sp>
      <p:sp>
        <p:nvSpPr>
          <p:cNvPr id="379911" name="Rectangle 7"/>
          <p:cNvSpPr>
            <a:spLocks noChangeArrowheads="1"/>
          </p:cNvSpPr>
          <p:nvPr/>
        </p:nvSpPr>
        <p:spPr bwMode="auto">
          <a:xfrm>
            <a:off x="990600" y="5334000"/>
            <a:ext cx="7724775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207" tIns="51588" rIns="99207" bIns="51588">
            <a:spAutoFit/>
          </a:bodyPr>
          <a:lstStyle/>
          <a:p>
            <a:pPr algn="l" defTabSz="495300" eaLnBrk="0">
              <a:lnSpc>
                <a:spcPct val="100000"/>
              </a:lnSpc>
              <a:buClr>
                <a:srgbClr val="FFFFFF"/>
              </a:buClr>
              <a:buFont typeface="Arial" charset="0"/>
              <a:buNone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</a:pPr>
            <a:r>
              <a:rPr lang="nl-NL" sz="2000" b="1">
                <a:solidFill>
                  <a:srgbClr val="FFCC00"/>
                </a:solidFill>
                <a:ea typeface="Microsoft YaHei" pitchFamily="34" charset="-122"/>
              </a:rPr>
              <a:t>Verwisselbaar uitrustingstuk moet zoveel mogelijk          ingeklapt / geschoven zijn.</a:t>
            </a:r>
          </a:p>
        </p:txBody>
      </p:sp>
      <p:sp>
        <p:nvSpPr>
          <p:cNvPr id="379912" name="Rectangle 8"/>
          <p:cNvSpPr>
            <a:spLocks noChangeArrowheads="1"/>
          </p:cNvSpPr>
          <p:nvPr/>
        </p:nvSpPr>
        <p:spPr bwMode="auto">
          <a:xfrm>
            <a:off x="762000" y="6019800"/>
            <a:ext cx="82296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207" tIns="51588" rIns="99207" bIns="51588">
            <a:spAutoFit/>
          </a:bodyPr>
          <a:lstStyle/>
          <a:p>
            <a:pPr algn="l" defTabSz="495300" eaLnBrk="0">
              <a:lnSpc>
                <a:spcPct val="100000"/>
              </a:lnSpc>
              <a:buClr>
                <a:srgbClr val="FFFFFF"/>
              </a:buClr>
              <a:buFont typeface="Arial" charset="0"/>
              <a:buNone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</a:pPr>
            <a:r>
              <a:rPr lang="nl-NL" sz="2000">
                <a:solidFill>
                  <a:srgbClr val="FFFF00"/>
                </a:solidFill>
                <a:latin typeface="Arial" charset="0"/>
                <a:ea typeface="Microsoft YaHei" pitchFamily="34" charset="-122"/>
              </a:rPr>
              <a:t>   </a:t>
            </a:r>
            <a:r>
              <a:rPr lang="nl-NL" sz="2000" b="1">
                <a:solidFill>
                  <a:srgbClr val="FFFF00"/>
                </a:solidFill>
                <a:ea typeface="Microsoft YaHei" pitchFamily="34" charset="-122"/>
              </a:rPr>
              <a:t>Geen</a:t>
            </a:r>
            <a:r>
              <a:rPr lang="nl-NL" sz="2000" b="1">
                <a:solidFill>
                  <a:srgbClr val="FF0000"/>
                </a:solidFill>
                <a:ea typeface="Microsoft YaHei" pitchFamily="34" charset="-122"/>
              </a:rPr>
              <a:t> </a:t>
            </a:r>
            <a:r>
              <a:rPr lang="nl-NL" sz="2000" b="1">
                <a:solidFill>
                  <a:srgbClr val="FFCC00"/>
                </a:solidFill>
                <a:ea typeface="Microsoft YaHei" pitchFamily="34" charset="-122"/>
              </a:rPr>
              <a:t>lading op verwisselbaar uitrustingstuk die niet</a:t>
            </a:r>
          </a:p>
          <a:p>
            <a:pPr algn="l" defTabSz="495300" eaLnBrk="0">
              <a:lnSpc>
                <a:spcPct val="100000"/>
              </a:lnSpc>
              <a:buClr>
                <a:srgbClr val="FFFFFF"/>
              </a:buClr>
              <a:buFont typeface="Arial" charset="0"/>
              <a:buNone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</a:pPr>
            <a:r>
              <a:rPr lang="nl-NL" sz="2000" b="1">
                <a:solidFill>
                  <a:srgbClr val="FFCC00"/>
                </a:solidFill>
                <a:ea typeface="Microsoft YaHei" pitchFamily="34" charset="-122"/>
              </a:rPr>
              <a:t>   gerelateerd is aan functie.</a:t>
            </a:r>
          </a:p>
        </p:txBody>
      </p:sp>
      <p:sp>
        <p:nvSpPr>
          <p:cNvPr id="379913" name="Line 9"/>
          <p:cNvSpPr>
            <a:spLocks noChangeShapeType="1"/>
          </p:cNvSpPr>
          <p:nvPr/>
        </p:nvSpPr>
        <p:spPr bwMode="auto">
          <a:xfrm>
            <a:off x="2667000" y="3810000"/>
            <a:ext cx="44196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4191000"/>
            <a:ext cx="8231188" cy="265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381000" y="152400"/>
            <a:ext cx="9359900" cy="17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nl-NL" sz="4000" b="1">
                <a:solidFill>
                  <a:srgbClr val="FFFF00"/>
                </a:solidFill>
                <a:latin typeface="Tahoma" pitchFamily="34" charset="0"/>
              </a:rPr>
              <a:t>Totale lengte trekker </a:t>
            </a:r>
          </a:p>
          <a:p>
            <a:pPr algn="ctr">
              <a:buClrTx/>
              <a:buFontTx/>
              <a:buNone/>
            </a:pPr>
            <a:r>
              <a:rPr lang="nl-NL" sz="4000" b="1">
                <a:solidFill>
                  <a:srgbClr val="FFFF00"/>
                </a:solidFill>
                <a:latin typeface="Tahoma" pitchFamily="34" charset="0"/>
              </a:rPr>
              <a:t>+</a:t>
            </a:r>
          </a:p>
          <a:p>
            <a:pPr algn="ctr">
              <a:buClrTx/>
              <a:buFontTx/>
              <a:buNone/>
            </a:pPr>
            <a:r>
              <a:rPr lang="nl-NL" sz="4000" b="1">
                <a:solidFill>
                  <a:srgbClr val="FFFF00"/>
                </a:solidFill>
                <a:latin typeface="Tahoma" pitchFamily="34" charset="0"/>
              </a:rPr>
              <a:t>Max 2 aanhangwagen 18 meter</a:t>
            </a:r>
          </a:p>
        </p:txBody>
      </p:sp>
      <p:sp>
        <p:nvSpPr>
          <p:cNvPr id="11267" name="Line 3"/>
          <p:cNvSpPr>
            <a:spLocks noChangeShapeType="1"/>
          </p:cNvSpPr>
          <p:nvPr/>
        </p:nvSpPr>
        <p:spPr bwMode="auto">
          <a:xfrm flipV="1">
            <a:off x="2209800" y="6096000"/>
            <a:ext cx="1588" cy="936625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1268" name="Line 4"/>
          <p:cNvSpPr>
            <a:spLocks noChangeShapeType="1"/>
          </p:cNvSpPr>
          <p:nvPr/>
        </p:nvSpPr>
        <p:spPr bwMode="auto">
          <a:xfrm flipV="1">
            <a:off x="1371600" y="6172200"/>
            <a:ext cx="0" cy="860425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1066800" y="2362200"/>
            <a:ext cx="79248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buClr>
                <a:srgbClr val="FFFFFF"/>
              </a:buClr>
              <a:buFont typeface="Arial" charset="0"/>
              <a:buNone/>
            </a:pPr>
            <a:r>
              <a:rPr lang="nl-NL" sz="2000">
                <a:solidFill>
                  <a:srgbClr val="FF0000"/>
                </a:solidFill>
              </a:rPr>
              <a:t>  </a:t>
            </a:r>
            <a:r>
              <a:rPr lang="nl-NL" sz="2000" b="1">
                <a:solidFill>
                  <a:srgbClr val="FFCC00"/>
                </a:solidFill>
                <a:latin typeface="Tahoma" pitchFamily="34" charset="0"/>
              </a:rPr>
              <a:t>Lengte aanhangwagen 14,30 meter  i.p.v. 12,00 meter</a:t>
            </a:r>
            <a:r>
              <a:rPr lang="nl-NL" b="1">
                <a:solidFill>
                  <a:srgbClr val="FFCC00"/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1066800" y="2895600"/>
            <a:ext cx="810577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buClr>
                <a:srgbClr val="FFFFFF"/>
              </a:buClr>
              <a:buFont typeface="Arial" charset="0"/>
              <a:buNone/>
            </a:pPr>
            <a:r>
              <a:rPr lang="nl-NL" sz="2000">
                <a:solidFill>
                  <a:srgbClr val="FF0000"/>
                </a:solidFill>
              </a:rPr>
              <a:t>  </a:t>
            </a:r>
            <a:r>
              <a:rPr lang="nl-NL" sz="2000" b="1">
                <a:solidFill>
                  <a:srgbClr val="FFCC00"/>
                </a:solidFill>
                <a:latin typeface="Tahoma" pitchFamily="34" charset="0"/>
              </a:rPr>
              <a:t>Aanhangwagen was namelijk  2,30 verlengd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1219200" y="3352800"/>
            <a:ext cx="8610600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buClr>
                <a:srgbClr val="FFFFCC"/>
              </a:buClr>
              <a:buFont typeface="Arial" charset="0"/>
              <a:buNone/>
            </a:pPr>
            <a:r>
              <a:rPr lang="nl-NL" sz="2000" b="1">
                <a:solidFill>
                  <a:srgbClr val="FFCC00"/>
                </a:solidFill>
                <a:latin typeface="Tahoma" pitchFamily="34" charset="0"/>
              </a:rPr>
              <a:t>Voordeel:  eigenaar/bestuurder een rij extra balen stro            vervoeren.</a:t>
            </a: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animBg="1"/>
      <p:bldP spid="1126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162" name="Picture 2050" descr="C:\Users\fred en marjolein\Desktop\fred\verkeer\FOTO,S PROJECT\imagesCABOBJX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1219200"/>
            <a:ext cx="7696200" cy="574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6163" name="Text Box 2051"/>
          <p:cNvSpPr txBox="1">
            <a:spLocks noChangeArrowheads="1"/>
          </p:cNvSpPr>
          <p:nvPr/>
        </p:nvSpPr>
        <p:spPr bwMode="auto">
          <a:xfrm>
            <a:off x="1600200" y="228600"/>
            <a:ext cx="66294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b="1">
                <a:solidFill>
                  <a:srgbClr val="FFFF00"/>
                </a:solidFill>
              </a:rPr>
              <a:t>TOTALE TOEGESTANE LENGTE</a:t>
            </a: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971" name="Picture 3" descr="C:\Users\fred en marjolein\Desktop\fred\verkeer\DIV\imagesCAGGFIL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4114800"/>
            <a:ext cx="3154363" cy="209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7972" name="Picture 4" descr="C:\Users\fred en marjolein\Desktop\fred\verkeer\DIV\imagesCAKS79R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31242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7973" name="Picture 5" descr="C:\Users\fred en marjolein\Desktop\fred\verkeer\DIV\imagesCAMF7ZC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1371600"/>
            <a:ext cx="3124200" cy="221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7974" name="Text Box 6"/>
          <p:cNvSpPr txBox="1">
            <a:spLocks noChangeArrowheads="1"/>
          </p:cNvSpPr>
          <p:nvPr/>
        </p:nvSpPr>
        <p:spPr bwMode="auto">
          <a:xfrm>
            <a:off x="457200" y="381000"/>
            <a:ext cx="92202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3600" b="1">
                <a:solidFill>
                  <a:srgbClr val="FFFF00"/>
                </a:solidFill>
              </a:rPr>
              <a:t>NOG ENKELE VOORBEELDEN</a:t>
            </a:r>
          </a:p>
        </p:txBody>
      </p:sp>
      <p:pic>
        <p:nvPicPr>
          <p:cNvPr id="467975" name="Picture 7" descr="C:\Users\fred en marjolein\Desktop\fred\verkeer\FOTO,S PROJECT\images[2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4038600"/>
            <a:ext cx="2960688" cy="221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634" name="Picture 2" descr="C:\Users\fred en marjolein\Desktop\fred\verkeer\FOTO,S PROJECT\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304088" y="-5478463"/>
            <a:ext cx="24688801" cy="1851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ChangeArrowheads="1"/>
          </p:cNvSpPr>
          <p:nvPr/>
        </p:nvSpPr>
        <p:spPr bwMode="auto">
          <a:xfrm>
            <a:off x="1828800" y="2590800"/>
            <a:ext cx="505460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207" tIns="51588" rIns="99207" bIns="51588">
            <a:spAutoFit/>
          </a:bodyPr>
          <a:lstStyle/>
          <a:p>
            <a:pPr algn="l" defTabSz="495300" eaLnBrk="0">
              <a:lnSpc>
                <a:spcPct val="100000"/>
              </a:lnSpc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</a:pPr>
            <a:r>
              <a:rPr lang="nl-NL" sz="2200" b="1">
                <a:solidFill>
                  <a:srgbClr val="FFFFFF"/>
                </a:solidFill>
                <a:latin typeface="Arial" charset="0"/>
                <a:ea typeface="Microsoft YaHei" pitchFamily="34" charset="-122"/>
              </a:rPr>
              <a:t>     </a:t>
            </a:r>
            <a:r>
              <a:rPr lang="nl-NL" sz="2400" b="1">
                <a:solidFill>
                  <a:srgbClr val="FFCC00"/>
                </a:solidFill>
                <a:ea typeface="Microsoft YaHei" pitchFamily="34" charset="-122"/>
              </a:rPr>
              <a:t>Lengte                    12,00 m</a:t>
            </a:r>
          </a:p>
        </p:txBody>
      </p:sp>
      <p:sp>
        <p:nvSpPr>
          <p:cNvPr id="428035" name="Rectangle 3"/>
          <p:cNvSpPr>
            <a:spLocks noChangeArrowheads="1"/>
          </p:cNvSpPr>
          <p:nvPr/>
        </p:nvSpPr>
        <p:spPr bwMode="auto">
          <a:xfrm>
            <a:off x="1828800" y="2971800"/>
            <a:ext cx="75596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207" tIns="51588" rIns="99207" bIns="51588">
            <a:spAutoFit/>
          </a:bodyPr>
          <a:lstStyle/>
          <a:p>
            <a:pPr algn="l" defTabSz="495300" eaLnBrk="0">
              <a:lnSpc>
                <a:spcPct val="100000"/>
              </a:lnSpc>
              <a:spcBef>
                <a:spcPts val="1375"/>
              </a:spcBef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</a:pPr>
            <a:r>
              <a:rPr lang="nl-NL" sz="2200">
                <a:solidFill>
                  <a:srgbClr val="FFFFFF"/>
                </a:solidFill>
                <a:latin typeface="Arial" charset="0"/>
                <a:ea typeface="Microsoft YaHei" pitchFamily="34" charset="-122"/>
              </a:rPr>
              <a:t>     </a:t>
            </a:r>
            <a:r>
              <a:rPr lang="nl-NL" sz="2400" b="1">
                <a:solidFill>
                  <a:srgbClr val="FFCC00"/>
                </a:solidFill>
                <a:ea typeface="Microsoft YaHei" pitchFamily="34" charset="-122"/>
              </a:rPr>
              <a:t>Breedte                    3,00 m !!!</a:t>
            </a:r>
          </a:p>
        </p:txBody>
      </p:sp>
      <p:sp>
        <p:nvSpPr>
          <p:cNvPr id="428036" name="Rectangle 4"/>
          <p:cNvSpPr>
            <a:spLocks noChangeArrowheads="1"/>
          </p:cNvSpPr>
          <p:nvPr/>
        </p:nvSpPr>
        <p:spPr bwMode="auto">
          <a:xfrm>
            <a:off x="1828800" y="3886200"/>
            <a:ext cx="60483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207" tIns="51588" rIns="99207" bIns="51588">
            <a:spAutoFit/>
          </a:bodyPr>
          <a:lstStyle/>
          <a:p>
            <a:pPr algn="l" defTabSz="495300" eaLnBrk="0">
              <a:lnSpc>
                <a:spcPct val="100000"/>
              </a:lnSpc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</a:pPr>
            <a:r>
              <a:rPr lang="nl-NL" sz="2200">
                <a:solidFill>
                  <a:srgbClr val="FFFFFF"/>
                </a:solidFill>
                <a:latin typeface="Arial" charset="0"/>
                <a:ea typeface="Microsoft YaHei" pitchFamily="34" charset="-122"/>
              </a:rPr>
              <a:t>     </a:t>
            </a:r>
            <a:r>
              <a:rPr lang="nl-NL" sz="2400" b="1">
                <a:solidFill>
                  <a:srgbClr val="FFCC00"/>
                </a:solidFill>
                <a:ea typeface="Microsoft YaHei" pitchFamily="34" charset="-122"/>
              </a:rPr>
              <a:t>Hoogte                     4,00 m</a:t>
            </a:r>
          </a:p>
        </p:txBody>
      </p:sp>
      <p:sp>
        <p:nvSpPr>
          <p:cNvPr id="428038" name="Rectangle 6"/>
          <p:cNvSpPr>
            <a:spLocks noChangeArrowheads="1"/>
          </p:cNvSpPr>
          <p:nvPr/>
        </p:nvSpPr>
        <p:spPr bwMode="auto">
          <a:xfrm>
            <a:off x="1066800" y="685800"/>
            <a:ext cx="7999413" cy="132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207" tIns="51588" rIns="99207" bIns="51588">
            <a:spAutoFit/>
          </a:bodyPr>
          <a:lstStyle/>
          <a:p>
            <a:pPr defTabSz="495300" eaLnBrk="0">
              <a:lnSpc>
                <a:spcPct val="100000"/>
              </a:lnSpc>
              <a:buClrTx/>
              <a:buFontTx/>
              <a:buNone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</a:pPr>
            <a:r>
              <a:rPr lang="nl-NL" sz="4000" b="1">
                <a:solidFill>
                  <a:srgbClr val="FFFF00"/>
                </a:solidFill>
                <a:ea typeface="Microsoft YaHei" pitchFamily="34" charset="-122"/>
              </a:rPr>
              <a:t>Max.maten van een aanhangwagen</a:t>
            </a:r>
            <a:r>
              <a:rPr lang="nl-NL" sz="3100" b="1">
                <a:solidFill>
                  <a:srgbClr val="FFFFCC"/>
                </a:solidFill>
                <a:latin typeface="Arial" charset="0"/>
                <a:ea typeface="Microsoft YaHei" pitchFamily="34" charset="-122"/>
              </a:rPr>
              <a:t> :</a:t>
            </a:r>
          </a:p>
        </p:txBody>
      </p:sp>
      <p:sp>
        <p:nvSpPr>
          <p:cNvPr id="428040" name="Rectangle 8"/>
          <p:cNvSpPr>
            <a:spLocks noChangeArrowheads="1"/>
          </p:cNvSpPr>
          <p:nvPr/>
        </p:nvSpPr>
        <p:spPr bwMode="auto">
          <a:xfrm>
            <a:off x="1828800" y="3429000"/>
            <a:ext cx="82518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207" tIns="51588" rIns="99207" bIns="51588">
            <a:spAutoFit/>
          </a:bodyPr>
          <a:lstStyle/>
          <a:p>
            <a:pPr algn="l" defTabSz="495300" eaLnBrk="0">
              <a:lnSpc>
                <a:spcPct val="100000"/>
              </a:lnSpc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</a:pPr>
            <a:r>
              <a:rPr lang="nl-NL" sz="2200" b="1">
                <a:solidFill>
                  <a:srgbClr val="FFFFFF"/>
                </a:solidFill>
                <a:latin typeface="Arial" charset="0"/>
                <a:ea typeface="Microsoft YaHei" pitchFamily="34" charset="-122"/>
              </a:rPr>
              <a:t>     </a:t>
            </a:r>
            <a:r>
              <a:rPr lang="nl-NL" sz="2400" b="1">
                <a:solidFill>
                  <a:srgbClr val="FFCC00"/>
                </a:solidFill>
                <a:ea typeface="Microsoft YaHei" pitchFamily="34" charset="-122"/>
              </a:rPr>
              <a:t>Breedte                    3,50 m  (losse veldgewassen)</a:t>
            </a:r>
          </a:p>
        </p:txBody>
      </p:sp>
      <p:pic>
        <p:nvPicPr>
          <p:cNvPr id="428042" name="Picture 10" descr="C:\Users\fred en marjolein\Desktop\fred\verkeer\DIV\images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4800600"/>
            <a:ext cx="2811463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8043" name="Picture 11" descr="C:\Users\fred en marjolein\Desktop\fred\verkeer\DIV\imagesCAX3U7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4876800"/>
            <a:ext cx="2819400" cy="187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8044" name="Picture 12" descr="C:\Users\fred en marjolein\Desktop\fred\verkeer\DIV\imagesCA1927Y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4800600"/>
            <a:ext cx="2503488" cy="187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0" y="1524000"/>
            <a:ext cx="5105400" cy="503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533400" y="4343400"/>
            <a:ext cx="1839913" cy="111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nl-NL" b="1">
                <a:solidFill>
                  <a:srgbClr val="FFCC00"/>
                </a:solidFill>
              </a:rPr>
              <a:t>Indien</a:t>
            </a:r>
          </a:p>
          <a:p>
            <a:pPr algn="ctr">
              <a:buClrTx/>
              <a:buFontTx/>
              <a:buNone/>
            </a:pPr>
            <a:r>
              <a:rPr lang="nl-NL" b="1">
                <a:solidFill>
                  <a:srgbClr val="FFCC00"/>
                </a:solidFill>
              </a:rPr>
              <a:t>breder dan </a:t>
            </a:r>
          </a:p>
          <a:p>
            <a:pPr algn="ctr">
              <a:buClrTx/>
              <a:buFontTx/>
              <a:buNone/>
            </a:pPr>
            <a:r>
              <a:rPr lang="nl-NL" b="1">
                <a:solidFill>
                  <a:srgbClr val="FFCC00"/>
                </a:solidFill>
              </a:rPr>
              <a:t>2.60 meter</a:t>
            </a:r>
          </a:p>
        </p:txBody>
      </p:sp>
      <p:sp>
        <p:nvSpPr>
          <p:cNvPr id="13315" name="Line 3"/>
          <p:cNvSpPr>
            <a:spLocks noChangeShapeType="1"/>
          </p:cNvSpPr>
          <p:nvPr/>
        </p:nvSpPr>
        <p:spPr bwMode="auto">
          <a:xfrm>
            <a:off x="2362200" y="4648200"/>
            <a:ext cx="1143000" cy="0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3316" name="Line 4"/>
          <p:cNvSpPr>
            <a:spLocks noChangeShapeType="1"/>
          </p:cNvSpPr>
          <p:nvPr/>
        </p:nvSpPr>
        <p:spPr bwMode="auto">
          <a:xfrm>
            <a:off x="8153400" y="4648200"/>
            <a:ext cx="685800" cy="1588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3317" name="Line 5"/>
          <p:cNvSpPr>
            <a:spLocks noChangeShapeType="1"/>
          </p:cNvSpPr>
          <p:nvPr/>
        </p:nvSpPr>
        <p:spPr bwMode="auto">
          <a:xfrm>
            <a:off x="3352800" y="1981200"/>
            <a:ext cx="1066800" cy="0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179388" y="1800225"/>
            <a:ext cx="3060700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spcBef>
                <a:spcPts val="1125"/>
              </a:spcBef>
              <a:buClrTx/>
              <a:buFontTx/>
              <a:buNone/>
            </a:pPr>
            <a:r>
              <a:rPr lang="nl-NL" b="1">
                <a:solidFill>
                  <a:srgbClr val="FFCC00"/>
                </a:solidFill>
              </a:rPr>
              <a:t>Zwaailicht verplicht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2339975" y="360363"/>
            <a:ext cx="6119813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nl-NL" sz="4000" b="1">
                <a:solidFill>
                  <a:srgbClr val="FFFF00"/>
                </a:solidFill>
              </a:rPr>
              <a:t>Breedte voertuig</a:t>
            </a: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animBg="1"/>
      <p:bldP spid="13316" grpId="0" animBg="1"/>
      <p:bldP spid="133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83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3810000"/>
            <a:ext cx="5029200" cy="35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6835" name="Text Box 3"/>
          <p:cNvSpPr txBox="1">
            <a:spLocks noChangeArrowheads="1"/>
          </p:cNvSpPr>
          <p:nvPr/>
        </p:nvSpPr>
        <p:spPr bwMode="auto">
          <a:xfrm>
            <a:off x="5029200" y="914400"/>
            <a:ext cx="4759325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207" tIns="51588" rIns="99207" bIns="51588">
            <a:spAutoFit/>
          </a:bodyPr>
          <a:lstStyle>
            <a:lvl1pPr algn="l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marL="819150" indent="-315913" algn="l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marL="1260475" indent="-252413" algn="l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marL="1763713" indent="-252413" algn="l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marL="2268538" indent="-252413" algn="l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725738" indent="-252413" defTabSz="4953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3182938" indent="-252413" defTabSz="4953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640138" indent="-252413" defTabSz="4953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4097338" indent="-252413" defTabSz="4953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ctr" eaLnBrk="0">
              <a:lnSpc>
                <a:spcPct val="100000"/>
              </a:lnSpc>
              <a:spcBef>
                <a:spcPts val="1238"/>
              </a:spcBef>
              <a:buClrTx/>
              <a:buFontTx/>
              <a:buNone/>
            </a:pPr>
            <a:r>
              <a:rPr lang="nl-NL" sz="2800" b="1">
                <a:solidFill>
                  <a:srgbClr val="FFFF00"/>
                </a:solidFill>
                <a:latin typeface="Tahoma" pitchFamily="34" charset="0"/>
                <a:ea typeface="Microsoft YaHei" pitchFamily="34" charset="-122"/>
              </a:rPr>
              <a:t>Breedte 3,00 t/m 3,50 meter, </a:t>
            </a:r>
            <a:r>
              <a:rPr lang="nl-NL" sz="2800" b="1">
                <a:solidFill>
                  <a:srgbClr val="FF0000"/>
                </a:solidFill>
                <a:latin typeface="Tahoma" pitchFamily="34" charset="0"/>
                <a:ea typeface="Microsoft YaHei" pitchFamily="34" charset="-122"/>
              </a:rPr>
              <a:t>ontheffing</a:t>
            </a:r>
            <a:r>
              <a:rPr lang="nl-NL" sz="2800" b="1">
                <a:solidFill>
                  <a:srgbClr val="FFFF00"/>
                </a:solidFill>
                <a:latin typeface="Tahoma" pitchFamily="34" charset="0"/>
                <a:ea typeface="Microsoft YaHei" pitchFamily="34" charset="-122"/>
              </a:rPr>
              <a:t> meestal zonder begeleiding</a:t>
            </a:r>
          </a:p>
        </p:txBody>
      </p:sp>
      <p:pic>
        <p:nvPicPr>
          <p:cNvPr id="3768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4572000" cy="332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6839" name="Text Box 7"/>
          <p:cNvSpPr txBox="1">
            <a:spLocks noChangeArrowheads="1"/>
          </p:cNvSpPr>
          <p:nvPr/>
        </p:nvSpPr>
        <p:spPr bwMode="auto">
          <a:xfrm>
            <a:off x="0" y="4648200"/>
            <a:ext cx="4800600" cy="167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b="1">
                <a:solidFill>
                  <a:srgbClr val="FFFF00"/>
                </a:solidFill>
              </a:rPr>
              <a:t>Breedte boven 3,50 meter onder </a:t>
            </a:r>
            <a:r>
              <a:rPr lang="nl-NL" b="1">
                <a:solidFill>
                  <a:srgbClr val="FF0000"/>
                </a:solidFill>
              </a:rPr>
              <a:t>begeleiding </a:t>
            </a:r>
            <a:r>
              <a:rPr lang="nl-NL" b="1">
                <a:solidFill>
                  <a:srgbClr val="FFFF00"/>
                </a:solidFill>
              </a:rPr>
              <a:t>van verkeersbeveiligers (exceptioneel transport)</a:t>
            </a: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02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0" y="1295400"/>
            <a:ext cx="4202113" cy="450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72" name="Text Box 1032"/>
          <p:cNvSpPr txBox="1">
            <a:spLocks noChangeArrowheads="1"/>
          </p:cNvSpPr>
          <p:nvPr/>
        </p:nvSpPr>
        <p:spPr bwMode="auto">
          <a:xfrm>
            <a:off x="7032625" y="2743200"/>
            <a:ext cx="3048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eaLnBrk="0">
              <a:lnSpc>
                <a:spcPct val="100000"/>
              </a:lnSpc>
              <a:spcBef>
                <a:spcPts val="1125"/>
              </a:spcBef>
              <a:buClrTx/>
              <a:buSzTx/>
              <a:buFontTx/>
              <a:buNone/>
            </a:pPr>
            <a:r>
              <a:rPr lang="nl-NL" sz="2000" b="1">
                <a:solidFill>
                  <a:srgbClr val="FFFF00"/>
                </a:solidFill>
              </a:rPr>
              <a:t>Omschrijving wegen</a:t>
            </a: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nl-NL" sz="2000" b="1">
                <a:solidFill>
                  <a:srgbClr val="FFFF00"/>
                </a:solidFill>
              </a:rPr>
              <a:t>Zie bijlage ontheffing</a:t>
            </a:r>
          </a:p>
        </p:txBody>
      </p:sp>
      <p:sp>
        <p:nvSpPr>
          <p:cNvPr id="36873" name="Text Box 1033"/>
          <p:cNvSpPr txBox="1">
            <a:spLocks noChangeArrowheads="1"/>
          </p:cNvSpPr>
          <p:nvPr/>
        </p:nvSpPr>
        <p:spPr bwMode="auto">
          <a:xfrm>
            <a:off x="228600" y="1752600"/>
            <a:ext cx="20177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nl-NL" sz="2000" b="1">
                <a:solidFill>
                  <a:srgbClr val="FFFF00"/>
                </a:solidFill>
              </a:rPr>
              <a:t>Omschrijving  </a:t>
            </a: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nl-NL" sz="2000" b="1">
                <a:solidFill>
                  <a:srgbClr val="FFFF00"/>
                </a:solidFill>
              </a:rPr>
              <a:t>voertuig</a:t>
            </a:r>
          </a:p>
        </p:txBody>
      </p:sp>
      <p:sp>
        <p:nvSpPr>
          <p:cNvPr id="36874" name="Text Box 1034"/>
          <p:cNvSpPr txBox="1">
            <a:spLocks noChangeArrowheads="1"/>
          </p:cNvSpPr>
          <p:nvPr/>
        </p:nvSpPr>
        <p:spPr bwMode="auto">
          <a:xfrm>
            <a:off x="-228600" y="2895600"/>
            <a:ext cx="3048000" cy="84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eaLnBrk="0">
              <a:lnSpc>
                <a:spcPct val="100000"/>
              </a:lnSpc>
              <a:spcBef>
                <a:spcPts val="1125"/>
              </a:spcBef>
              <a:buClrTx/>
              <a:buSzTx/>
              <a:buFontTx/>
              <a:buNone/>
            </a:pPr>
            <a:r>
              <a:rPr lang="nl-NL" sz="2000" b="1">
                <a:solidFill>
                  <a:srgbClr val="FFFF00"/>
                </a:solidFill>
              </a:rPr>
              <a:t>Breedte max.</a:t>
            </a:r>
          </a:p>
          <a:p>
            <a:pPr eaLnBrk="0">
              <a:lnSpc>
                <a:spcPct val="100000"/>
              </a:lnSpc>
              <a:spcBef>
                <a:spcPts val="1125"/>
              </a:spcBef>
              <a:buClrTx/>
              <a:buSzTx/>
              <a:buFontTx/>
              <a:buNone/>
            </a:pPr>
            <a:r>
              <a:rPr lang="nl-NL" sz="2000" b="1">
                <a:solidFill>
                  <a:srgbClr val="FFFF00"/>
                </a:solidFill>
              </a:rPr>
              <a:t>3,50 m</a:t>
            </a:r>
          </a:p>
        </p:txBody>
      </p:sp>
      <p:sp>
        <p:nvSpPr>
          <p:cNvPr id="36875" name="Text Box 1035"/>
          <p:cNvSpPr txBox="1">
            <a:spLocks noChangeArrowheads="1"/>
          </p:cNvSpPr>
          <p:nvPr/>
        </p:nvSpPr>
        <p:spPr bwMode="auto">
          <a:xfrm>
            <a:off x="0" y="4038600"/>
            <a:ext cx="236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eaLnBrk="0">
              <a:lnSpc>
                <a:spcPct val="100000"/>
              </a:lnSpc>
              <a:spcBef>
                <a:spcPts val="1125"/>
              </a:spcBef>
              <a:buClrTx/>
              <a:buSzTx/>
              <a:buFontTx/>
              <a:buNone/>
            </a:pPr>
            <a:r>
              <a:rPr lang="nl-NL" sz="2000" b="1">
                <a:solidFill>
                  <a:srgbClr val="FFFF00"/>
                </a:solidFill>
              </a:rPr>
              <a:t>Voorschriften</a:t>
            </a:r>
          </a:p>
        </p:txBody>
      </p:sp>
      <p:sp>
        <p:nvSpPr>
          <p:cNvPr id="36876" name="Text Box 1036"/>
          <p:cNvSpPr txBox="1">
            <a:spLocks noChangeArrowheads="1"/>
          </p:cNvSpPr>
          <p:nvPr/>
        </p:nvSpPr>
        <p:spPr bwMode="auto">
          <a:xfrm>
            <a:off x="7489825" y="1371600"/>
            <a:ext cx="2590800" cy="84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eaLnBrk="0">
              <a:lnSpc>
                <a:spcPct val="100000"/>
              </a:lnSpc>
              <a:spcBef>
                <a:spcPts val="1125"/>
              </a:spcBef>
              <a:buClrTx/>
              <a:buSzTx/>
              <a:buFontTx/>
              <a:buNone/>
            </a:pPr>
            <a:r>
              <a:rPr lang="nl-NL" sz="2000" b="1">
                <a:solidFill>
                  <a:srgbClr val="FFFF00"/>
                </a:solidFill>
              </a:rPr>
              <a:t>Geldigheid 3 jaar</a:t>
            </a:r>
          </a:p>
          <a:p>
            <a:pPr eaLnBrk="0">
              <a:lnSpc>
                <a:spcPct val="100000"/>
              </a:lnSpc>
              <a:spcBef>
                <a:spcPts val="1125"/>
              </a:spcBef>
              <a:buClrTx/>
              <a:buSzTx/>
              <a:buFontTx/>
              <a:buNone/>
            </a:pPr>
            <a:r>
              <a:rPr lang="nl-NL" sz="2000" b="1">
                <a:solidFill>
                  <a:srgbClr val="FFFF00"/>
                </a:solidFill>
              </a:rPr>
              <a:t>(2006 - 2009)</a:t>
            </a:r>
          </a:p>
        </p:txBody>
      </p:sp>
      <p:sp>
        <p:nvSpPr>
          <p:cNvPr id="36883" name="Line 1043"/>
          <p:cNvSpPr>
            <a:spLocks noChangeShapeType="1"/>
          </p:cNvSpPr>
          <p:nvPr/>
        </p:nvSpPr>
        <p:spPr bwMode="auto">
          <a:xfrm flipV="1">
            <a:off x="5181600" y="1752600"/>
            <a:ext cx="2438400" cy="1219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36885" name="Line 1045"/>
          <p:cNvSpPr>
            <a:spLocks noChangeShapeType="1"/>
          </p:cNvSpPr>
          <p:nvPr/>
        </p:nvSpPr>
        <p:spPr bwMode="auto">
          <a:xfrm flipV="1">
            <a:off x="6248400" y="3048000"/>
            <a:ext cx="1143000" cy="76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36886" name="Line 1046"/>
          <p:cNvSpPr>
            <a:spLocks noChangeShapeType="1"/>
          </p:cNvSpPr>
          <p:nvPr/>
        </p:nvSpPr>
        <p:spPr bwMode="auto">
          <a:xfrm>
            <a:off x="1905000" y="2286000"/>
            <a:ext cx="1295400" cy="1066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36889" name="Line 1049"/>
          <p:cNvSpPr>
            <a:spLocks noChangeShapeType="1"/>
          </p:cNvSpPr>
          <p:nvPr/>
        </p:nvSpPr>
        <p:spPr bwMode="auto">
          <a:xfrm flipV="1">
            <a:off x="4953000" y="1600200"/>
            <a:ext cx="2743200" cy="609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36891" name="Line 1051"/>
          <p:cNvSpPr>
            <a:spLocks noChangeShapeType="1"/>
          </p:cNvSpPr>
          <p:nvPr/>
        </p:nvSpPr>
        <p:spPr bwMode="auto">
          <a:xfrm>
            <a:off x="1524000" y="3352800"/>
            <a:ext cx="16764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36892" name="Line 1052"/>
          <p:cNvSpPr>
            <a:spLocks noChangeShapeType="1"/>
          </p:cNvSpPr>
          <p:nvPr/>
        </p:nvSpPr>
        <p:spPr bwMode="auto">
          <a:xfrm flipV="1">
            <a:off x="1981200" y="3962400"/>
            <a:ext cx="114300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36894" name="Rectangle 1054"/>
          <p:cNvSpPr>
            <a:spLocks noGrp="1" noChangeArrowheads="1"/>
          </p:cNvSpPr>
          <p:nvPr>
            <p:ph type="title"/>
          </p:nvPr>
        </p:nvSpPr>
        <p:spPr>
          <a:xfrm>
            <a:off x="609600" y="-228600"/>
            <a:ext cx="8604250" cy="20574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l-NL" sz="3600">
                <a:solidFill>
                  <a:srgbClr val="FFFF00"/>
                </a:solidFill>
                <a:latin typeface="Tahoma" pitchFamily="34" charset="0"/>
              </a:rPr>
              <a:t>Ontheffingen worden verstrekt door </a:t>
            </a:r>
            <a:br>
              <a:rPr lang="nl-NL" sz="3600">
                <a:solidFill>
                  <a:srgbClr val="FFFF00"/>
                </a:solidFill>
                <a:latin typeface="Tahoma" pitchFamily="34" charset="0"/>
              </a:rPr>
            </a:br>
            <a:r>
              <a:rPr lang="nl-NL" sz="3600">
                <a:solidFill>
                  <a:srgbClr val="FF3333"/>
                </a:solidFill>
                <a:latin typeface="Tahoma" pitchFamily="34" charset="0"/>
              </a:rPr>
              <a:t>Provincie / RDW / Gemeente</a:t>
            </a:r>
          </a:p>
        </p:txBody>
      </p:sp>
      <p:sp>
        <p:nvSpPr>
          <p:cNvPr id="36895" name="Text Box 1055"/>
          <p:cNvSpPr txBox="1">
            <a:spLocks noChangeArrowheads="1"/>
          </p:cNvSpPr>
          <p:nvPr/>
        </p:nvSpPr>
        <p:spPr bwMode="auto">
          <a:xfrm>
            <a:off x="0" y="5791200"/>
            <a:ext cx="10080625" cy="110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b="1">
                <a:solidFill>
                  <a:srgbClr val="FFFF00"/>
                </a:solidFill>
              </a:rPr>
              <a:t>Worden afgegeven op naam</a:t>
            </a:r>
          </a:p>
          <a:p>
            <a:pPr>
              <a:spcBef>
                <a:spcPct val="50000"/>
              </a:spcBef>
            </a:pPr>
            <a:r>
              <a:rPr lang="nl-NL" b="1">
                <a:solidFill>
                  <a:srgbClr val="FFFF00"/>
                </a:solidFill>
              </a:rPr>
              <a:t> van het bedrijf / eigenaar</a:t>
            </a: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025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594725" cy="1247775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l-NL">
                <a:solidFill>
                  <a:srgbClr val="FFFF00"/>
                </a:solidFill>
                <a:latin typeface="Tahoma" pitchFamily="34" charset="0"/>
              </a:rPr>
              <a:t>Verzekering verplicht</a:t>
            </a:r>
          </a:p>
        </p:txBody>
      </p:sp>
      <p:sp>
        <p:nvSpPr>
          <p:cNvPr id="39938" name="Rectangle 1026"/>
          <p:cNvSpPr>
            <a:spLocks noChangeArrowheads="1"/>
          </p:cNvSpPr>
          <p:nvPr/>
        </p:nvSpPr>
        <p:spPr bwMode="auto">
          <a:xfrm>
            <a:off x="152400" y="4114800"/>
            <a:ext cx="9928225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marL="457200" indent="-457200">
              <a:buClr>
                <a:srgbClr val="FFFFFF"/>
              </a:buClr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l-NL" sz="20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rPr>
              <a:t>   </a:t>
            </a:r>
            <a:r>
              <a:rPr lang="nl-NL" sz="3600" b="1">
                <a:solidFill>
                  <a:srgbClr val="FFCC00"/>
                </a:solidFill>
                <a:latin typeface="Arial" charset="0"/>
                <a:ea typeface="msmincho" charset="0"/>
                <a:cs typeface="msmincho" charset="0"/>
              </a:rPr>
              <a:t>Op terreinen toegankelijk voor publiek </a:t>
            </a:r>
          </a:p>
          <a:p>
            <a:pPr marL="457200" indent="-457200">
              <a:buClr>
                <a:srgbClr val="FFFFFF"/>
              </a:buClr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l-NL" sz="3600" b="1">
                <a:solidFill>
                  <a:srgbClr val="FFCC00"/>
                </a:solidFill>
                <a:latin typeface="Arial" charset="0"/>
                <a:ea typeface="msmincho" charset="0"/>
                <a:cs typeface="msmincho" charset="0"/>
              </a:rPr>
              <a:t> of personen, </a:t>
            </a:r>
          </a:p>
          <a:p>
            <a:pPr marL="457200" indent="-457200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l-NL" sz="3600" b="1">
                <a:solidFill>
                  <a:srgbClr val="FFCC00"/>
                </a:solidFill>
                <a:latin typeface="Arial" charset="0"/>
                <a:ea typeface="msmincho" charset="0"/>
                <a:cs typeface="msmincho" charset="0"/>
              </a:rPr>
              <a:t>  die het recht hebben daar te komen.</a:t>
            </a:r>
          </a:p>
        </p:txBody>
      </p:sp>
      <p:sp>
        <p:nvSpPr>
          <p:cNvPr id="39939" name="Rectangle 1027"/>
          <p:cNvSpPr>
            <a:spLocks noChangeArrowheads="1"/>
          </p:cNvSpPr>
          <p:nvPr/>
        </p:nvSpPr>
        <p:spPr bwMode="auto">
          <a:xfrm>
            <a:off x="1828800" y="2209800"/>
            <a:ext cx="57912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marL="457200" indent="-457200" algn="l">
              <a:buClr>
                <a:srgbClr val="FFFFFF"/>
              </a:buClr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l-NL" sz="20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rPr>
              <a:t>  </a:t>
            </a:r>
            <a:r>
              <a:rPr lang="nl-NL" sz="2600">
                <a:solidFill>
                  <a:srgbClr val="FF0000"/>
                </a:solidFill>
                <a:latin typeface="Arial" charset="0"/>
                <a:ea typeface="msmincho" charset="0"/>
                <a:cs typeface="msmincho" charset="0"/>
              </a:rPr>
              <a:t> </a:t>
            </a:r>
            <a:r>
              <a:rPr lang="nl-NL" sz="3600" b="1">
                <a:solidFill>
                  <a:srgbClr val="FFCC00"/>
                </a:solidFill>
                <a:latin typeface="Arial" charset="0"/>
                <a:ea typeface="msmincho" charset="0"/>
                <a:cs typeface="msmincho" charset="0"/>
              </a:rPr>
              <a:t>Op de openbare weg en</a:t>
            </a:r>
          </a:p>
        </p:txBody>
      </p:sp>
      <p:sp>
        <p:nvSpPr>
          <p:cNvPr id="39940" name="Rectangle 1028"/>
          <p:cNvSpPr>
            <a:spLocks noChangeArrowheads="1"/>
          </p:cNvSpPr>
          <p:nvPr/>
        </p:nvSpPr>
        <p:spPr bwMode="auto">
          <a:xfrm>
            <a:off x="914400" y="3352800"/>
            <a:ext cx="81057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l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l-NL" sz="2600">
                <a:solidFill>
                  <a:srgbClr val="FF0000"/>
                </a:solidFill>
                <a:latin typeface="Arial" charset="0"/>
                <a:ea typeface="msmincho" charset="0"/>
                <a:cs typeface="msmincho" charset="0"/>
              </a:rPr>
              <a:t>   </a:t>
            </a:r>
            <a:endParaRPr lang="nl-NL" sz="2600" b="1">
              <a:solidFill>
                <a:srgbClr val="FF0000"/>
              </a:solidFill>
              <a:latin typeface="Arial" charset="0"/>
              <a:ea typeface="msmincho" charset="0"/>
              <a:cs typeface="msmincho" charset="0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Text Box 1026"/>
          <p:cNvSpPr txBox="1">
            <a:spLocks noChangeArrowheads="1"/>
          </p:cNvSpPr>
          <p:nvPr/>
        </p:nvSpPr>
        <p:spPr bwMode="auto">
          <a:xfrm>
            <a:off x="304800" y="1600200"/>
            <a:ext cx="9296400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207" tIns="51588" rIns="99207" bIns="51588">
            <a:spAutoFit/>
          </a:bodyPr>
          <a:lstStyle>
            <a:lvl1pPr algn="l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marL="819150" indent="-315913" algn="l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marL="1260475" indent="-252413" algn="l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marL="1763713" indent="-252413" algn="l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marL="2268538" indent="-252413" algn="l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725738" indent="-252413" defTabSz="4953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3182938" indent="-252413" defTabSz="4953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640138" indent="-252413" defTabSz="4953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4097338" indent="-252413" defTabSz="4953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eaLnBrk="0">
              <a:lnSpc>
                <a:spcPct val="100000"/>
              </a:lnSpc>
              <a:buClrTx/>
              <a:buFontTx/>
              <a:buNone/>
            </a:pPr>
            <a:r>
              <a:rPr lang="nl-NL" b="1">
                <a:solidFill>
                  <a:srgbClr val="FFFF00"/>
                </a:solidFill>
                <a:latin typeface="Tahoma" pitchFamily="34" charset="0"/>
                <a:ea typeface="Microsoft YaHei" pitchFamily="34" charset="-122"/>
              </a:rPr>
              <a:t>Voor landbouwtrekkers en motorrijtuigen met beperkte snelheid alsmede de door die motorrijtuigen voortbewogen aanhangwagens is </a:t>
            </a:r>
            <a:r>
              <a:rPr lang="nl-NL" b="1">
                <a:solidFill>
                  <a:srgbClr val="FF0000"/>
                </a:solidFill>
                <a:latin typeface="Tahoma" pitchFamily="34" charset="0"/>
                <a:ea typeface="Microsoft YaHei" pitchFamily="34" charset="-122"/>
              </a:rPr>
              <a:t>G E E N</a:t>
            </a:r>
            <a:r>
              <a:rPr lang="nl-NL" b="1">
                <a:solidFill>
                  <a:srgbClr val="FFFF00"/>
                </a:solidFill>
                <a:latin typeface="Tahoma" pitchFamily="34" charset="0"/>
                <a:ea typeface="Microsoft YaHei" pitchFamily="34" charset="-122"/>
              </a:rPr>
              <a:t>  rijbewijs en kentekenbewijs vereist.</a:t>
            </a:r>
          </a:p>
        </p:txBody>
      </p:sp>
      <p:sp>
        <p:nvSpPr>
          <p:cNvPr id="389123" name="Text Box 1027"/>
          <p:cNvSpPr txBox="1">
            <a:spLocks noChangeArrowheads="1"/>
          </p:cNvSpPr>
          <p:nvPr/>
        </p:nvSpPr>
        <p:spPr bwMode="auto">
          <a:xfrm>
            <a:off x="762000" y="4572000"/>
            <a:ext cx="8686800" cy="119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207" tIns="51588" rIns="99207" bIns="51588">
            <a:spAutoFit/>
          </a:bodyPr>
          <a:lstStyle>
            <a:lvl1pPr algn="l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marL="819150" indent="-315913" algn="l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marL="1260475" indent="-252413" algn="l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marL="1763713" indent="-252413" algn="l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marL="2268538" indent="-252413" algn="l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725738" indent="-252413" defTabSz="4953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3182938" indent="-252413" defTabSz="4953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640138" indent="-252413" defTabSz="4953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4097338" indent="-252413" defTabSz="4953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eaLnBrk="0">
              <a:lnSpc>
                <a:spcPct val="100000"/>
              </a:lnSpc>
              <a:buClrTx/>
              <a:buFontTx/>
              <a:buNone/>
            </a:pPr>
            <a:r>
              <a:rPr lang="nl-NL" b="1">
                <a:solidFill>
                  <a:srgbClr val="FF0000"/>
                </a:solidFill>
                <a:latin typeface="Tahoma" pitchFamily="34" charset="0"/>
                <a:ea typeface="Microsoft YaHei" pitchFamily="34" charset="-122"/>
              </a:rPr>
              <a:t>Jeugdige werknemers </a:t>
            </a:r>
            <a:r>
              <a:rPr lang="nl-NL" b="1">
                <a:solidFill>
                  <a:srgbClr val="FFFF00"/>
                </a:solidFill>
                <a:latin typeface="Tahoma" pitchFamily="34" charset="0"/>
                <a:ea typeface="Microsoft YaHei" pitchFamily="34" charset="-122"/>
              </a:rPr>
              <a:t>(16 en 17 jarige) moeten voor het besturen van trekkers een certificaat van vakbekwaamheid bezitten.</a:t>
            </a:r>
          </a:p>
        </p:txBody>
      </p:sp>
      <p:sp>
        <p:nvSpPr>
          <p:cNvPr id="389124" name="Text Box 1028"/>
          <p:cNvSpPr txBox="1">
            <a:spLocks noChangeArrowheads="1"/>
          </p:cNvSpPr>
          <p:nvPr/>
        </p:nvSpPr>
        <p:spPr bwMode="auto">
          <a:xfrm>
            <a:off x="762000" y="228600"/>
            <a:ext cx="84582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207" tIns="51588" rIns="99207" bIns="51588">
            <a:spAutoFit/>
          </a:bodyPr>
          <a:lstStyle>
            <a:lvl1pPr algn="l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marL="819150" indent="-315913" algn="l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marL="1260475" indent="-252413" algn="l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marL="1763713" indent="-252413" algn="l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marL="2268538" indent="-252413" algn="l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725738" indent="-252413" defTabSz="4953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3182938" indent="-252413" defTabSz="4953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640138" indent="-252413" defTabSz="4953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4097338" indent="-252413" defTabSz="4953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ctr" eaLnBrk="0">
              <a:lnSpc>
                <a:spcPct val="100000"/>
              </a:lnSpc>
              <a:buClrTx/>
              <a:buFontTx/>
              <a:buNone/>
            </a:pPr>
            <a:r>
              <a:rPr lang="nl-NL" sz="4000" b="1">
                <a:solidFill>
                  <a:srgbClr val="FFFF00"/>
                </a:solidFill>
                <a:latin typeface="Tahoma" pitchFamily="34" charset="0"/>
                <a:ea typeface="Microsoft YaHei" pitchFamily="34" charset="-122"/>
              </a:rPr>
              <a:t>Rijbewijs en kentekenbewijs:</a:t>
            </a:r>
          </a:p>
        </p:txBody>
      </p:sp>
      <p:sp>
        <p:nvSpPr>
          <p:cNvPr id="389125" name="Text Box 1029"/>
          <p:cNvSpPr txBox="1">
            <a:spLocks noChangeArrowheads="1"/>
          </p:cNvSpPr>
          <p:nvPr/>
        </p:nvSpPr>
        <p:spPr bwMode="auto">
          <a:xfrm>
            <a:off x="2895600" y="3352800"/>
            <a:ext cx="4583113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207" tIns="51588" rIns="99207" bIns="51588">
            <a:spAutoFit/>
          </a:bodyPr>
          <a:lstStyle>
            <a:lvl1pPr algn="l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marL="819150" indent="-315913" algn="l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marL="1260475" indent="-252413" algn="l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marL="1763713" indent="-252413" algn="l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marL="2268538" indent="-252413" algn="l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725738" indent="-252413" defTabSz="4953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3182938" indent="-252413" defTabSz="4953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640138" indent="-252413" defTabSz="4953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4097338" indent="-252413" defTabSz="4953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eaLnBrk="0">
              <a:lnSpc>
                <a:spcPct val="100000"/>
              </a:lnSpc>
              <a:buClrTx/>
              <a:buFontTx/>
              <a:buNone/>
            </a:pPr>
            <a:r>
              <a:rPr lang="nl-NL" sz="4000" b="1">
                <a:solidFill>
                  <a:srgbClr val="FFFF00"/>
                </a:solidFill>
                <a:latin typeface="Tahoma" pitchFamily="34" charset="0"/>
                <a:ea typeface="Microsoft YaHei" pitchFamily="34" charset="-122"/>
              </a:rPr>
              <a:t>Trekkerrijbewijs:</a:t>
            </a: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050"/>
          <p:cNvSpPr>
            <a:spLocks noChangeArrowheads="1"/>
          </p:cNvSpPr>
          <p:nvPr/>
        </p:nvSpPr>
        <p:spPr bwMode="auto">
          <a:xfrm>
            <a:off x="0" y="2681288"/>
            <a:ext cx="100806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462851" name="Rectangle 2051"/>
          <p:cNvSpPr>
            <a:spLocks noChangeArrowheads="1"/>
          </p:cNvSpPr>
          <p:nvPr/>
        </p:nvSpPr>
        <p:spPr bwMode="auto">
          <a:xfrm>
            <a:off x="0" y="2681288"/>
            <a:ext cx="10080625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Font typeface="Times New Roman" pitchFamily="18" charset="0"/>
              <a:buAutoNum type="arabicPeriod"/>
            </a:pPr>
            <a:endParaRPr lang="en-GB" sz="2400">
              <a:solidFill>
                <a:srgbClr val="CC0000"/>
              </a:solidFill>
              <a:latin typeface="Arial" charset="0"/>
              <a:ea typeface="msmincho" charset="0"/>
              <a:cs typeface="msmincho" charset="0"/>
            </a:endParaRPr>
          </a:p>
          <a:p>
            <a:pPr lvl="1" algn="l" eaLnBrk="0">
              <a:lnSpc>
                <a:spcPct val="100000"/>
              </a:lnSpc>
              <a:buClrTx/>
              <a:buSzTx/>
              <a:buFontTx/>
              <a:buNone/>
            </a:pPr>
            <a:endParaRPr lang="en-GB" sz="2400">
              <a:solidFill>
                <a:srgbClr val="FFFFFF"/>
              </a:solidFill>
              <a:latin typeface="Arial" charset="0"/>
              <a:ea typeface="msmincho" charset="0"/>
              <a:cs typeface="msmincho" charset="0"/>
            </a:endParaRPr>
          </a:p>
        </p:txBody>
      </p:sp>
      <p:sp>
        <p:nvSpPr>
          <p:cNvPr id="462854" name="Rectangle 2054"/>
          <p:cNvSpPr>
            <a:spLocks noChangeArrowheads="1"/>
          </p:cNvSpPr>
          <p:nvPr/>
        </p:nvSpPr>
        <p:spPr bwMode="auto">
          <a:xfrm>
            <a:off x="0" y="2681288"/>
            <a:ext cx="100806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462855" name="Rectangle 2055"/>
          <p:cNvSpPr>
            <a:spLocks noChangeArrowheads="1"/>
          </p:cNvSpPr>
          <p:nvPr/>
        </p:nvSpPr>
        <p:spPr bwMode="auto">
          <a:xfrm>
            <a:off x="0" y="2681288"/>
            <a:ext cx="10080625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Font typeface="Times New Roman" pitchFamily="18" charset="0"/>
              <a:buAutoNum type="arabicPeriod"/>
            </a:pPr>
            <a:endParaRPr lang="en-GB" sz="2400">
              <a:solidFill>
                <a:srgbClr val="CC0000"/>
              </a:solidFill>
              <a:latin typeface="Arial" charset="0"/>
              <a:ea typeface="msmincho" charset="0"/>
              <a:cs typeface="msmincho" charset="0"/>
            </a:endParaRPr>
          </a:p>
          <a:p>
            <a:pPr lvl="1" algn="l" eaLnBrk="0">
              <a:lnSpc>
                <a:spcPct val="100000"/>
              </a:lnSpc>
              <a:buClrTx/>
              <a:buSzTx/>
              <a:buFontTx/>
              <a:buNone/>
            </a:pPr>
            <a:endParaRPr lang="en-GB" sz="2400">
              <a:solidFill>
                <a:srgbClr val="FFFFFF"/>
              </a:solidFill>
              <a:latin typeface="Arial" charset="0"/>
              <a:ea typeface="msmincho" charset="0"/>
              <a:cs typeface="msmincho" charset="0"/>
            </a:endParaRPr>
          </a:p>
        </p:txBody>
      </p:sp>
      <p:sp>
        <p:nvSpPr>
          <p:cNvPr id="462858" name="Rectangle 2058"/>
          <p:cNvSpPr>
            <a:spLocks noChangeArrowheads="1"/>
          </p:cNvSpPr>
          <p:nvPr/>
        </p:nvSpPr>
        <p:spPr bwMode="auto">
          <a:xfrm>
            <a:off x="0" y="557213"/>
            <a:ext cx="100806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462859" name="Rectangle 2059"/>
          <p:cNvSpPr>
            <a:spLocks noChangeArrowheads="1"/>
          </p:cNvSpPr>
          <p:nvPr/>
        </p:nvSpPr>
        <p:spPr bwMode="auto">
          <a:xfrm>
            <a:off x="0" y="557213"/>
            <a:ext cx="10080625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Font typeface="Times New Roman" pitchFamily="18" charset="0"/>
              <a:buAutoNum type="arabicPeriod"/>
            </a:pPr>
            <a:endParaRPr lang="en-GB" sz="2400">
              <a:solidFill>
                <a:srgbClr val="CC0000"/>
              </a:solidFill>
              <a:latin typeface="Arial" charset="0"/>
              <a:ea typeface="msmincho" charset="0"/>
              <a:cs typeface="msmincho" charset="0"/>
            </a:endParaRPr>
          </a:p>
          <a:p>
            <a:pPr lvl="1" algn="l" eaLnBrk="0">
              <a:lnSpc>
                <a:spcPct val="100000"/>
              </a:lnSpc>
              <a:buClrTx/>
              <a:buSzTx/>
              <a:buFontTx/>
              <a:buNone/>
            </a:pPr>
            <a:endParaRPr lang="en-GB" sz="2400">
              <a:solidFill>
                <a:srgbClr val="FFFFFF"/>
              </a:solidFill>
              <a:latin typeface="Arial" charset="0"/>
              <a:ea typeface="msmincho" charset="0"/>
              <a:cs typeface="msmincho" charset="0"/>
            </a:endParaRPr>
          </a:p>
        </p:txBody>
      </p:sp>
      <p:sp>
        <p:nvSpPr>
          <p:cNvPr id="462863" name="Rectangle 2063"/>
          <p:cNvSpPr>
            <a:spLocks noChangeArrowheads="1"/>
          </p:cNvSpPr>
          <p:nvPr/>
        </p:nvSpPr>
        <p:spPr bwMode="auto">
          <a:xfrm>
            <a:off x="0" y="1354138"/>
            <a:ext cx="10080625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l">
              <a:buFont typeface="Times New Roman" pitchFamily="18" charset="0"/>
              <a:buChar char="•"/>
            </a:pPr>
            <a:endParaRPr lang="en-GB" sz="2400">
              <a:solidFill>
                <a:srgbClr val="CC0000"/>
              </a:solidFill>
              <a:latin typeface="Arial" charset="0"/>
              <a:ea typeface="msmincho" charset="0"/>
              <a:cs typeface="msmincho" charset="0"/>
            </a:endParaRPr>
          </a:p>
          <a:p>
            <a:pPr algn="l" eaLnBrk="0">
              <a:lnSpc>
                <a:spcPct val="100000"/>
              </a:lnSpc>
              <a:buClrTx/>
              <a:buSzTx/>
              <a:buFontTx/>
              <a:buNone/>
            </a:pPr>
            <a:endParaRPr lang="en-GB" sz="2400">
              <a:solidFill>
                <a:srgbClr val="FFFFFF"/>
              </a:solidFill>
              <a:latin typeface="Arial" charset="0"/>
              <a:ea typeface="msmincho" charset="0"/>
              <a:cs typeface="msmincho" charset="0"/>
            </a:endParaRPr>
          </a:p>
        </p:txBody>
      </p:sp>
      <p:sp>
        <p:nvSpPr>
          <p:cNvPr id="462872" name="Rectangle 2072"/>
          <p:cNvSpPr>
            <a:spLocks noChangeArrowheads="1"/>
          </p:cNvSpPr>
          <p:nvPr/>
        </p:nvSpPr>
        <p:spPr bwMode="auto">
          <a:xfrm>
            <a:off x="0" y="1082675"/>
            <a:ext cx="100806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462873" name="Rectangle 2073"/>
          <p:cNvSpPr>
            <a:spLocks noChangeArrowheads="1"/>
          </p:cNvSpPr>
          <p:nvPr/>
        </p:nvSpPr>
        <p:spPr bwMode="auto">
          <a:xfrm>
            <a:off x="0" y="1082675"/>
            <a:ext cx="10080625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Font typeface="Times New Roman" pitchFamily="18" charset="0"/>
              <a:buAutoNum type="arabicPeriod"/>
            </a:pPr>
            <a:endParaRPr lang="en-GB" sz="2400">
              <a:solidFill>
                <a:srgbClr val="CC0000"/>
              </a:solidFill>
              <a:latin typeface="Arial" charset="0"/>
              <a:ea typeface="msmincho" charset="0"/>
              <a:cs typeface="msmincho" charset="0"/>
            </a:endParaRPr>
          </a:p>
          <a:p>
            <a:pPr lvl="1" algn="l" eaLnBrk="0">
              <a:lnSpc>
                <a:spcPct val="100000"/>
              </a:lnSpc>
              <a:buClrTx/>
              <a:buSzTx/>
              <a:buFontTx/>
              <a:buNone/>
            </a:pPr>
            <a:endParaRPr lang="en-GB" sz="2400">
              <a:solidFill>
                <a:srgbClr val="FFFFFF"/>
              </a:solidFill>
              <a:latin typeface="Arial" charset="0"/>
              <a:ea typeface="msmincho" charset="0"/>
              <a:cs typeface="msmincho" charset="0"/>
            </a:endParaRPr>
          </a:p>
        </p:txBody>
      </p:sp>
      <p:sp>
        <p:nvSpPr>
          <p:cNvPr id="462877" name="Rectangle 2077"/>
          <p:cNvSpPr>
            <a:spLocks noChangeArrowheads="1"/>
          </p:cNvSpPr>
          <p:nvPr/>
        </p:nvSpPr>
        <p:spPr bwMode="auto">
          <a:xfrm>
            <a:off x="0" y="1879600"/>
            <a:ext cx="10080625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l">
              <a:buFont typeface="Times New Roman" pitchFamily="18" charset="0"/>
              <a:buChar char="•"/>
            </a:pPr>
            <a:endParaRPr lang="en-GB" sz="2400">
              <a:solidFill>
                <a:srgbClr val="CC0000"/>
              </a:solidFill>
              <a:latin typeface="Arial" charset="0"/>
              <a:ea typeface="msmincho" charset="0"/>
              <a:cs typeface="msmincho" charset="0"/>
            </a:endParaRPr>
          </a:p>
          <a:p>
            <a:pPr algn="l" eaLnBrk="0">
              <a:lnSpc>
                <a:spcPct val="100000"/>
              </a:lnSpc>
              <a:buClrTx/>
              <a:buSzTx/>
              <a:buFontTx/>
              <a:buNone/>
            </a:pPr>
            <a:endParaRPr lang="en-GB" sz="2400">
              <a:solidFill>
                <a:srgbClr val="FFFFFF"/>
              </a:solidFill>
              <a:latin typeface="Arial" charset="0"/>
              <a:ea typeface="msmincho" charset="0"/>
              <a:cs typeface="msmincho" charset="0"/>
            </a:endParaRPr>
          </a:p>
        </p:txBody>
      </p:sp>
      <p:pic>
        <p:nvPicPr>
          <p:cNvPr id="462876" name="Picture 2076" descr="http://t1.gstatic.com/images?q=tbn:ANd9GcT8tygoF35rcqhY8LbVnck-WOZMVHIrwb_9JjodW64OfFturYPTB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400" y="914400"/>
            <a:ext cx="3074988" cy="213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2878" name="Rectangle 2078"/>
          <p:cNvSpPr>
            <a:spLocks noChangeArrowheads="1"/>
          </p:cNvSpPr>
          <p:nvPr/>
        </p:nvSpPr>
        <p:spPr bwMode="auto">
          <a:xfrm>
            <a:off x="0" y="1927225"/>
            <a:ext cx="100806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462879" name="Rectangle 2079"/>
          <p:cNvSpPr>
            <a:spLocks noChangeArrowheads="1"/>
          </p:cNvSpPr>
          <p:nvPr/>
        </p:nvSpPr>
        <p:spPr bwMode="auto">
          <a:xfrm>
            <a:off x="0" y="2057400"/>
            <a:ext cx="10080625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Font typeface="Times New Roman" pitchFamily="18" charset="0"/>
              <a:buAutoNum type="arabicPeriod"/>
            </a:pPr>
            <a:endParaRPr lang="en-GB" sz="2400">
              <a:solidFill>
                <a:srgbClr val="CC0000"/>
              </a:solidFill>
              <a:latin typeface="Arial" charset="0"/>
              <a:ea typeface="msmincho" charset="0"/>
              <a:cs typeface="msmincho" charset="0"/>
            </a:endParaRPr>
          </a:p>
          <a:p>
            <a:pPr lvl="1" algn="l" eaLnBrk="0">
              <a:lnSpc>
                <a:spcPct val="100000"/>
              </a:lnSpc>
              <a:buClrTx/>
              <a:buSzTx/>
              <a:buFontTx/>
              <a:buNone/>
            </a:pPr>
            <a:endParaRPr lang="en-GB" sz="2400">
              <a:solidFill>
                <a:srgbClr val="FFFFFF"/>
              </a:solidFill>
              <a:latin typeface="Arial" charset="0"/>
              <a:ea typeface="msmincho" charset="0"/>
              <a:cs typeface="msmincho" charset="0"/>
            </a:endParaRPr>
          </a:p>
        </p:txBody>
      </p:sp>
      <p:sp>
        <p:nvSpPr>
          <p:cNvPr id="462883" name="Rectangle 2083"/>
          <p:cNvSpPr>
            <a:spLocks noChangeArrowheads="1"/>
          </p:cNvSpPr>
          <p:nvPr/>
        </p:nvSpPr>
        <p:spPr bwMode="auto">
          <a:xfrm>
            <a:off x="0" y="2724150"/>
            <a:ext cx="10080625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l">
              <a:buFont typeface="Times New Roman" pitchFamily="18" charset="0"/>
              <a:buChar char="•"/>
            </a:pPr>
            <a:endParaRPr lang="en-GB" sz="2400">
              <a:solidFill>
                <a:srgbClr val="CC0000"/>
              </a:solidFill>
              <a:latin typeface="Arial" charset="0"/>
              <a:ea typeface="msmincho" charset="0"/>
              <a:cs typeface="msmincho" charset="0"/>
            </a:endParaRPr>
          </a:p>
          <a:p>
            <a:pPr algn="l" eaLnBrk="0">
              <a:lnSpc>
                <a:spcPct val="100000"/>
              </a:lnSpc>
              <a:buClrTx/>
              <a:buSzTx/>
              <a:buFontTx/>
              <a:buNone/>
            </a:pPr>
            <a:endParaRPr lang="en-GB" sz="2400">
              <a:solidFill>
                <a:srgbClr val="FFFFFF"/>
              </a:solidFill>
              <a:latin typeface="Arial" charset="0"/>
              <a:ea typeface="msmincho" charset="0"/>
              <a:cs typeface="msmincho" charset="0"/>
            </a:endParaRPr>
          </a:p>
        </p:txBody>
      </p:sp>
      <p:sp>
        <p:nvSpPr>
          <p:cNvPr id="462891" name="Rectangle 2091"/>
          <p:cNvSpPr>
            <a:spLocks noChangeArrowheads="1"/>
          </p:cNvSpPr>
          <p:nvPr/>
        </p:nvSpPr>
        <p:spPr bwMode="auto">
          <a:xfrm>
            <a:off x="-7938" y="-384175"/>
            <a:ext cx="1008062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462892" name="Rectangle 2092"/>
          <p:cNvSpPr>
            <a:spLocks noChangeArrowheads="1"/>
          </p:cNvSpPr>
          <p:nvPr/>
        </p:nvSpPr>
        <p:spPr bwMode="auto">
          <a:xfrm>
            <a:off x="-7938" y="-384175"/>
            <a:ext cx="10080626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Font typeface="Times New Roman" pitchFamily="18" charset="0"/>
              <a:buAutoNum type="arabicPeriod"/>
            </a:pPr>
            <a:endParaRPr lang="en-GB" sz="2400">
              <a:solidFill>
                <a:srgbClr val="CC0000"/>
              </a:solidFill>
              <a:latin typeface="Arial" charset="0"/>
              <a:ea typeface="msmincho" charset="0"/>
              <a:cs typeface="msmincho" charset="0"/>
            </a:endParaRPr>
          </a:p>
          <a:p>
            <a:pPr lvl="1" algn="l" eaLnBrk="0">
              <a:lnSpc>
                <a:spcPct val="100000"/>
              </a:lnSpc>
              <a:buClrTx/>
              <a:buSzTx/>
              <a:buFontTx/>
              <a:buNone/>
            </a:pPr>
            <a:endParaRPr lang="en-GB" sz="2400">
              <a:solidFill>
                <a:srgbClr val="FFFFFF"/>
              </a:solidFill>
              <a:latin typeface="Arial" charset="0"/>
              <a:ea typeface="msmincho" charset="0"/>
              <a:cs typeface="msmincho" charset="0"/>
            </a:endParaRPr>
          </a:p>
        </p:txBody>
      </p:sp>
      <p:sp>
        <p:nvSpPr>
          <p:cNvPr id="462896" name="Rectangle 2096"/>
          <p:cNvSpPr>
            <a:spLocks noChangeArrowheads="1"/>
          </p:cNvSpPr>
          <p:nvPr/>
        </p:nvSpPr>
        <p:spPr bwMode="auto">
          <a:xfrm>
            <a:off x="-7938" y="412750"/>
            <a:ext cx="10080626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l">
              <a:buFont typeface="Times New Roman" pitchFamily="18" charset="0"/>
              <a:buChar char="•"/>
            </a:pPr>
            <a:endParaRPr lang="en-GB" sz="2400">
              <a:solidFill>
                <a:srgbClr val="CC0000"/>
              </a:solidFill>
              <a:latin typeface="Arial" charset="0"/>
              <a:ea typeface="msmincho" charset="0"/>
              <a:cs typeface="msmincho" charset="0"/>
            </a:endParaRPr>
          </a:p>
          <a:p>
            <a:pPr algn="l" eaLnBrk="0">
              <a:lnSpc>
                <a:spcPct val="100000"/>
              </a:lnSpc>
              <a:buClrTx/>
              <a:buSzTx/>
              <a:buFontTx/>
              <a:buNone/>
            </a:pPr>
            <a:endParaRPr lang="en-GB" sz="2400">
              <a:solidFill>
                <a:srgbClr val="FFFFFF"/>
              </a:solidFill>
              <a:latin typeface="Arial" charset="0"/>
              <a:ea typeface="msmincho" charset="0"/>
              <a:cs typeface="msmincho" charset="0"/>
            </a:endParaRPr>
          </a:p>
        </p:txBody>
      </p:sp>
      <p:sp>
        <p:nvSpPr>
          <p:cNvPr id="462897" name="Rectangle 2097"/>
          <p:cNvSpPr>
            <a:spLocks noChangeArrowheads="1"/>
          </p:cNvSpPr>
          <p:nvPr/>
        </p:nvSpPr>
        <p:spPr bwMode="auto">
          <a:xfrm>
            <a:off x="-7938" y="-384175"/>
            <a:ext cx="1008062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462898" name="Rectangle 2098"/>
          <p:cNvSpPr>
            <a:spLocks noChangeArrowheads="1"/>
          </p:cNvSpPr>
          <p:nvPr/>
        </p:nvSpPr>
        <p:spPr bwMode="auto">
          <a:xfrm>
            <a:off x="-7938" y="-384175"/>
            <a:ext cx="10080626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Font typeface="Times New Roman" pitchFamily="18" charset="0"/>
              <a:buAutoNum type="arabicPeriod"/>
            </a:pPr>
            <a:endParaRPr lang="en-GB" sz="2400">
              <a:solidFill>
                <a:srgbClr val="CC0000"/>
              </a:solidFill>
              <a:latin typeface="Arial" charset="0"/>
              <a:ea typeface="msmincho" charset="0"/>
              <a:cs typeface="msmincho" charset="0"/>
            </a:endParaRPr>
          </a:p>
          <a:p>
            <a:pPr lvl="1" algn="l" eaLnBrk="0">
              <a:lnSpc>
                <a:spcPct val="100000"/>
              </a:lnSpc>
              <a:buClrTx/>
              <a:buSzTx/>
              <a:buFontTx/>
              <a:buNone/>
            </a:pPr>
            <a:endParaRPr lang="en-GB" sz="2400">
              <a:solidFill>
                <a:srgbClr val="FFFFFF"/>
              </a:solidFill>
              <a:latin typeface="Arial" charset="0"/>
              <a:ea typeface="msmincho" charset="0"/>
              <a:cs typeface="msmincho" charset="0"/>
            </a:endParaRPr>
          </a:p>
        </p:txBody>
      </p:sp>
      <p:sp>
        <p:nvSpPr>
          <p:cNvPr id="462902" name="Rectangle 2102"/>
          <p:cNvSpPr>
            <a:spLocks noChangeArrowheads="1"/>
          </p:cNvSpPr>
          <p:nvPr/>
        </p:nvSpPr>
        <p:spPr bwMode="auto">
          <a:xfrm>
            <a:off x="-7938" y="412750"/>
            <a:ext cx="10080626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l">
              <a:buFont typeface="Times New Roman" pitchFamily="18" charset="0"/>
              <a:buChar char="•"/>
            </a:pPr>
            <a:endParaRPr lang="en-GB" sz="2400">
              <a:solidFill>
                <a:srgbClr val="CC0000"/>
              </a:solidFill>
              <a:latin typeface="Arial" charset="0"/>
              <a:ea typeface="msmincho" charset="0"/>
              <a:cs typeface="msmincho" charset="0"/>
            </a:endParaRPr>
          </a:p>
          <a:p>
            <a:pPr algn="l" eaLnBrk="0">
              <a:lnSpc>
                <a:spcPct val="100000"/>
              </a:lnSpc>
              <a:buClrTx/>
              <a:buSzTx/>
              <a:buFontTx/>
              <a:buNone/>
            </a:pPr>
            <a:endParaRPr lang="en-GB" sz="2400">
              <a:solidFill>
                <a:srgbClr val="FFFFFF"/>
              </a:solidFill>
              <a:latin typeface="Arial" charset="0"/>
              <a:ea typeface="msmincho" charset="0"/>
              <a:cs typeface="msmincho" charset="0"/>
            </a:endParaRPr>
          </a:p>
        </p:txBody>
      </p:sp>
      <p:sp>
        <p:nvSpPr>
          <p:cNvPr id="462909" name="Rectangle 2109"/>
          <p:cNvSpPr>
            <a:spLocks noChangeArrowheads="1"/>
          </p:cNvSpPr>
          <p:nvPr/>
        </p:nvSpPr>
        <p:spPr bwMode="auto">
          <a:xfrm>
            <a:off x="0" y="879475"/>
            <a:ext cx="100806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462910" name="Rectangle 2110"/>
          <p:cNvSpPr>
            <a:spLocks noChangeArrowheads="1"/>
          </p:cNvSpPr>
          <p:nvPr/>
        </p:nvSpPr>
        <p:spPr bwMode="auto">
          <a:xfrm>
            <a:off x="0" y="879475"/>
            <a:ext cx="10080625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Font typeface="Times New Roman" pitchFamily="18" charset="0"/>
              <a:buAutoNum type="arabicPeriod"/>
            </a:pPr>
            <a:endParaRPr lang="en-GB" sz="2400">
              <a:solidFill>
                <a:srgbClr val="CC0000"/>
              </a:solidFill>
              <a:latin typeface="Arial" charset="0"/>
              <a:ea typeface="msmincho" charset="0"/>
              <a:cs typeface="msmincho" charset="0"/>
            </a:endParaRPr>
          </a:p>
          <a:p>
            <a:pPr lvl="1" algn="l" eaLnBrk="0">
              <a:lnSpc>
                <a:spcPct val="100000"/>
              </a:lnSpc>
              <a:buClrTx/>
              <a:buSzTx/>
              <a:buFontTx/>
              <a:buNone/>
            </a:pPr>
            <a:endParaRPr lang="en-GB" sz="2400">
              <a:solidFill>
                <a:srgbClr val="FFFFFF"/>
              </a:solidFill>
              <a:latin typeface="Arial" charset="0"/>
              <a:ea typeface="msmincho" charset="0"/>
              <a:cs typeface="msmincho" charset="0"/>
            </a:endParaRPr>
          </a:p>
        </p:txBody>
      </p:sp>
      <p:sp>
        <p:nvSpPr>
          <p:cNvPr id="462914" name="Rectangle 2114"/>
          <p:cNvSpPr>
            <a:spLocks noChangeArrowheads="1"/>
          </p:cNvSpPr>
          <p:nvPr/>
        </p:nvSpPr>
        <p:spPr bwMode="auto">
          <a:xfrm>
            <a:off x="0" y="1676400"/>
            <a:ext cx="10080625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l">
              <a:buFont typeface="Times New Roman" pitchFamily="18" charset="0"/>
              <a:buChar char="•"/>
            </a:pPr>
            <a:endParaRPr lang="en-GB" sz="2400">
              <a:solidFill>
                <a:srgbClr val="CC0000"/>
              </a:solidFill>
              <a:latin typeface="Arial" charset="0"/>
              <a:ea typeface="msmincho" charset="0"/>
              <a:cs typeface="msmincho" charset="0"/>
            </a:endParaRPr>
          </a:p>
          <a:p>
            <a:pPr algn="l" eaLnBrk="0">
              <a:lnSpc>
                <a:spcPct val="100000"/>
              </a:lnSpc>
              <a:buClrTx/>
              <a:buSzTx/>
              <a:buFontTx/>
              <a:buNone/>
            </a:pPr>
            <a:endParaRPr lang="en-GB" sz="2400">
              <a:solidFill>
                <a:srgbClr val="FFFFFF"/>
              </a:solidFill>
              <a:latin typeface="Arial" charset="0"/>
              <a:ea typeface="msmincho" charset="0"/>
              <a:cs typeface="msmincho" charset="0"/>
            </a:endParaRPr>
          </a:p>
        </p:txBody>
      </p:sp>
      <p:pic>
        <p:nvPicPr>
          <p:cNvPr id="462913" name="Picture 2113" descr="http://t1.gstatic.com/images?q=tbn:ANd9GcTVijuyvyj9GUJpIv0hjFUpJlT_Krvi7gdva-woaAaA08nabmtXG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4876800"/>
            <a:ext cx="4183063" cy="157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2915" name="Rectangle 2115"/>
          <p:cNvSpPr>
            <a:spLocks noChangeArrowheads="1"/>
          </p:cNvSpPr>
          <p:nvPr/>
        </p:nvSpPr>
        <p:spPr bwMode="auto">
          <a:xfrm>
            <a:off x="-7938" y="-384175"/>
            <a:ext cx="1008062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462916" name="Rectangle 2116"/>
          <p:cNvSpPr>
            <a:spLocks noChangeArrowheads="1"/>
          </p:cNvSpPr>
          <p:nvPr/>
        </p:nvSpPr>
        <p:spPr bwMode="auto">
          <a:xfrm>
            <a:off x="-7938" y="-384175"/>
            <a:ext cx="10080626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Font typeface="Times New Roman" pitchFamily="18" charset="0"/>
              <a:buAutoNum type="arabicPeriod"/>
            </a:pPr>
            <a:endParaRPr lang="en-GB" sz="2400">
              <a:solidFill>
                <a:srgbClr val="CC0000"/>
              </a:solidFill>
              <a:latin typeface="Arial" charset="0"/>
              <a:ea typeface="msmincho" charset="0"/>
              <a:cs typeface="msmincho" charset="0"/>
            </a:endParaRPr>
          </a:p>
          <a:p>
            <a:pPr lvl="1" algn="l" eaLnBrk="0">
              <a:lnSpc>
                <a:spcPct val="100000"/>
              </a:lnSpc>
              <a:buClrTx/>
              <a:buSzTx/>
              <a:buFontTx/>
              <a:buNone/>
            </a:pPr>
            <a:endParaRPr lang="en-GB" sz="2400">
              <a:solidFill>
                <a:srgbClr val="FFFFFF"/>
              </a:solidFill>
              <a:latin typeface="Arial" charset="0"/>
              <a:ea typeface="msmincho" charset="0"/>
              <a:cs typeface="msmincho" charset="0"/>
            </a:endParaRPr>
          </a:p>
        </p:txBody>
      </p:sp>
      <p:sp>
        <p:nvSpPr>
          <p:cNvPr id="462920" name="Rectangle 2120"/>
          <p:cNvSpPr>
            <a:spLocks noChangeArrowheads="1"/>
          </p:cNvSpPr>
          <p:nvPr/>
        </p:nvSpPr>
        <p:spPr bwMode="auto">
          <a:xfrm>
            <a:off x="-7938" y="412750"/>
            <a:ext cx="10080626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l">
              <a:buFont typeface="Times New Roman" pitchFamily="18" charset="0"/>
              <a:buChar char="•"/>
            </a:pPr>
            <a:endParaRPr lang="en-GB" sz="2400">
              <a:solidFill>
                <a:srgbClr val="CC0000"/>
              </a:solidFill>
              <a:latin typeface="Arial" charset="0"/>
              <a:ea typeface="msmincho" charset="0"/>
              <a:cs typeface="msmincho" charset="0"/>
            </a:endParaRPr>
          </a:p>
          <a:p>
            <a:pPr algn="l" eaLnBrk="0">
              <a:lnSpc>
                <a:spcPct val="100000"/>
              </a:lnSpc>
              <a:buClrTx/>
              <a:buSzTx/>
              <a:buFontTx/>
              <a:buNone/>
            </a:pPr>
            <a:endParaRPr lang="en-GB" sz="2400">
              <a:solidFill>
                <a:srgbClr val="FFFFFF"/>
              </a:solidFill>
              <a:latin typeface="Arial" charset="0"/>
              <a:ea typeface="msmincho" charset="0"/>
              <a:cs typeface="msmincho" charset="0"/>
            </a:endParaRPr>
          </a:p>
        </p:txBody>
      </p:sp>
      <p:sp>
        <p:nvSpPr>
          <p:cNvPr id="462921" name="Rectangle 2121"/>
          <p:cNvSpPr>
            <a:spLocks noChangeArrowheads="1"/>
          </p:cNvSpPr>
          <p:nvPr/>
        </p:nvSpPr>
        <p:spPr bwMode="auto">
          <a:xfrm>
            <a:off x="4406900" y="3333750"/>
            <a:ext cx="10080625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462922" name="Rectangle 2122"/>
          <p:cNvSpPr>
            <a:spLocks noChangeArrowheads="1"/>
          </p:cNvSpPr>
          <p:nvPr/>
        </p:nvSpPr>
        <p:spPr bwMode="auto">
          <a:xfrm>
            <a:off x="4406900" y="3333750"/>
            <a:ext cx="10080625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462923" name="Rectangle 2123"/>
          <p:cNvSpPr>
            <a:spLocks noChangeArrowheads="1"/>
          </p:cNvSpPr>
          <p:nvPr/>
        </p:nvSpPr>
        <p:spPr bwMode="auto">
          <a:xfrm>
            <a:off x="4406900" y="3333750"/>
            <a:ext cx="10080625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endParaRPr lang="nl-NL"/>
          </a:p>
        </p:txBody>
      </p:sp>
      <p:sp>
        <p:nvSpPr>
          <p:cNvPr id="462925" name="Rectangle 2125"/>
          <p:cNvSpPr>
            <a:spLocks noChangeArrowheads="1"/>
          </p:cNvSpPr>
          <p:nvPr/>
        </p:nvSpPr>
        <p:spPr bwMode="auto">
          <a:xfrm>
            <a:off x="0" y="2755900"/>
            <a:ext cx="100806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462926" name="Rectangle 2126"/>
          <p:cNvSpPr>
            <a:spLocks noChangeArrowheads="1"/>
          </p:cNvSpPr>
          <p:nvPr/>
        </p:nvSpPr>
        <p:spPr bwMode="auto">
          <a:xfrm>
            <a:off x="0" y="2755900"/>
            <a:ext cx="10080625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Font typeface="Times New Roman" pitchFamily="18" charset="0"/>
              <a:buAutoNum type="arabicPeriod"/>
            </a:pPr>
            <a:endParaRPr lang="en-GB" sz="2400">
              <a:solidFill>
                <a:srgbClr val="CC0000"/>
              </a:solidFill>
              <a:latin typeface="Arial" charset="0"/>
              <a:ea typeface="msmincho" charset="0"/>
              <a:cs typeface="msmincho" charset="0"/>
            </a:endParaRPr>
          </a:p>
          <a:p>
            <a:pPr lvl="1" algn="l" eaLnBrk="0">
              <a:lnSpc>
                <a:spcPct val="100000"/>
              </a:lnSpc>
              <a:buClrTx/>
              <a:buSzTx/>
              <a:buFontTx/>
              <a:buNone/>
            </a:pPr>
            <a:endParaRPr lang="en-GB" sz="2400">
              <a:solidFill>
                <a:srgbClr val="FFFFFF"/>
              </a:solidFill>
              <a:latin typeface="Arial" charset="0"/>
              <a:ea typeface="msmincho" charset="0"/>
              <a:cs typeface="msmincho" charset="0"/>
            </a:endParaRPr>
          </a:p>
        </p:txBody>
      </p:sp>
      <p:sp>
        <p:nvSpPr>
          <p:cNvPr id="462929" name="Rectangle 2129"/>
          <p:cNvSpPr>
            <a:spLocks noChangeArrowheads="1"/>
          </p:cNvSpPr>
          <p:nvPr/>
        </p:nvSpPr>
        <p:spPr bwMode="auto">
          <a:xfrm>
            <a:off x="0" y="1998663"/>
            <a:ext cx="100806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462930" name="Rectangle 2130"/>
          <p:cNvSpPr>
            <a:spLocks noChangeArrowheads="1"/>
          </p:cNvSpPr>
          <p:nvPr/>
        </p:nvSpPr>
        <p:spPr bwMode="auto">
          <a:xfrm>
            <a:off x="0" y="1998663"/>
            <a:ext cx="10080625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Font typeface="Times New Roman" pitchFamily="18" charset="0"/>
              <a:buAutoNum type="arabicPeriod"/>
            </a:pPr>
            <a:endParaRPr lang="en-GB" sz="2400">
              <a:solidFill>
                <a:srgbClr val="CC0000"/>
              </a:solidFill>
              <a:latin typeface="Arial" charset="0"/>
              <a:ea typeface="msmincho" charset="0"/>
              <a:cs typeface="msmincho" charset="0"/>
            </a:endParaRPr>
          </a:p>
          <a:p>
            <a:pPr lvl="1" algn="l" eaLnBrk="0">
              <a:lnSpc>
                <a:spcPct val="100000"/>
              </a:lnSpc>
              <a:buClrTx/>
              <a:buSzTx/>
              <a:buFontTx/>
              <a:buNone/>
            </a:pPr>
            <a:endParaRPr lang="en-GB" sz="2400">
              <a:solidFill>
                <a:srgbClr val="FFFFFF"/>
              </a:solidFill>
              <a:latin typeface="Arial" charset="0"/>
              <a:ea typeface="msmincho" charset="0"/>
              <a:cs typeface="msmincho" charset="0"/>
            </a:endParaRPr>
          </a:p>
        </p:txBody>
      </p:sp>
      <p:sp>
        <p:nvSpPr>
          <p:cNvPr id="462934" name="Rectangle 2134"/>
          <p:cNvSpPr>
            <a:spLocks noChangeArrowheads="1"/>
          </p:cNvSpPr>
          <p:nvPr/>
        </p:nvSpPr>
        <p:spPr bwMode="auto">
          <a:xfrm>
            <a:off x="0" y="2795588"/>
            <a:ext cx="10080625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l">
              <a:buFont typeface="Times New Roman" pitchFamily="18" charset="0"/>
              <a:buChar char="•"/>
            </a:pPr>
            <a:endParaRPr lang="en-GB" sz="2400">
              <a:solidFill>
                <a:srgbClr val="CC0000"/>
              </a:solidFill>
              <a:latin typeface="Arial" charset="0"/>
              <a:ea typeface="msmincho" charset="0"/>
              <a:cs typeface="msmincho" charset="0"/>
            </a:endParaRPr>
          </a:p>
          <a:p>
            <a:pPr algn="l" eaLnBrk="0">
              <a:lnSpc>
                <a:spcPct val="100000"/>
              </a:lnSpc>
              <a:buClrTx/>
              <a:buSzTx/>
              <a:buFontTx/>
              <a:buNone/>
            </a:pPr>
            <a:endParaRPr lang="en-GB" sz="2400">
              <a:solidFill>
                <a:srgbClr val="FFFFFF"/>
              </a:solidFill>
              <a:latin typeface="Arial" charset="0"/>
              <a:ea typeface="msmincho" charset="0"/>
              <a:cs typeface="msmincho" charset="0"/>
            </a:endParaRPr>
          </a:p>
        </p:txBody>
      </p:sp>
      <p:pic>
        <p:nvPicPr>
          <p:cNvPr id="462933" name="Picture 2133" descr="http://t3.gstatic.com/images?q=tbn:ANd9GcQVeOSX7rM2NrLHqd82jjWoMySf_F0li3XU-y4aybhsVz-FiH-fPw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533400"/>
            <a:ext cx="2125663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2935" name="Picture 2135" descr="http://www.rovz.nl/topics/rovz/campagnes_acties/landbouw/passeerstroken/rovz_ca_foto20_passeer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3048000" cy="214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2936" name="Rectangle 2136"/>
          <p:cNvSpPr>
            <a:spLocks noChangeArrowheads="1"/>
          </p:cNvSpPr>
          <p:nvPr/>
        </p:nvSpPr>
        <p:spPr bwMode="auto">
          <a:xfrm>
            <a:off x="0" y="2079625"/>
            <a:ext cx="100806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462937" name="Rectangle 2137"/>
          <p:cNvSpPr>
            <a:spLocks noChangeArrowheads="1"/>
          </p:cNvSpPr>
          <p:nvPr/>
        </p:nvSpPr>
        <p:spPr bwMode="auto">
          <a:xfrm>
            <a:off x="0" y="2079625"/>
            <a:ext cx="10080625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Font typeface="Times New Roman" pitchFamily="18" charset="0"/>
              <a:buAutoNum type="arabicPeriod"/>
            </a:pPr>
            <a:endParaRPr lang="en-GB" sz="2400">
              <a:solidFill>
                <a:srgbClr val="CC0000"/>
              </a:solidFill>
              <a:latin typeface="Arial" charset="0"/>
              <a:ea typeface="msmincho" charset="0"/>
              <a:cs typeface="msmincho" charset="0"/>
            </a:endParaRPr>
          </a:p>
          <a:p>
            <a:pPr lvl="1" algn="l" eaLnBrk="0">
              <a:lnSpc>
                <a:spcPct val="100000"/>
              </a:lnSpc>
              <a:buClrTx/>
              <a:buSzTx/>
              <a:buFontTx/>
              <a:buNone/>
            </a:pPr>
            <a:endParaRPr lang="en-GB" sz="2400">
              <a:solidFill>
                <a:srgbClr val="FFFFFF"/>
              </a:solidFill>
              <a:latin typeface="Arial" charset="0"/>
              <a:ea typeface="msmincho" charset="0"/>
              <a:cs typeface="msmincho" charset="0"/>
            </a:endParaRPr>
          </a:p>
        </p:txBody>
      </p:sp>
      <p:sp>
        <p:nvSpPr>
          <p:cNvPr id="462941" name="Rectangle 2141"/>
          <p:cNvSpPr>
            <a:spLocks noChangeArrowheads="1"/>
          </p:cNvSpPr>
          <p:nvPr/>
        </p:nvSpPr>
        <p:spPr bwMode="auto">
          <a:xfrm>
            <a:off x="0" y="2876550"/>
            <a:ext cx="10080625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l">
              <a:buFont typeface="Times New Roman" pitchFamily="18" charset="0"/>
              <a:buChar char="•"/>
            </a:pPr>
            <a:endParaRPr lang="en-GB" sz="2400">
              <a:solidFill>
                <a:srgbClr val="CC0000"/>
              </a:solidFill>
              <a:latin typeface="Arial" charset="0"/>
              <a:ea typeface="msmincho" charset="0"/>
              <a:cs typeface="msmincho" charset="0"/>
            </a:endParaRPr>
          </a:p>
          <a:p>
            <a:pPr algn="l" eaLnBrk="0">
              <a:lnSpc>
                <a:spcPct val="100000"/>
              </a:lnSpc>
              <a:buClrTx/>
              <a:buSzTx/>
              <a:buFontTx/>
              <a:buNone/>
            </a:pPr>
            <a:endParaRPr lang="en-GB" sz="2400">
              <a:solidFill>
                <a:srgbClr val="FFFFFF"/>
              </a:solidFill>
              <a:latin typeface="Arial" charset="0"/>
              <a:ea typeface="msmincho" charset="0"/>
              <a:cs typeface="msmincho" charset="0"/>
            </a:endParaRPr>
          </a:p>
        </p:txBody>
      </p:sp>
      <p:pic>
        <p:nvPicPr>
          <p:cNvPr id="462940" name="Picture 2140" descr="http://t0.gstatic.com/images?q=tbn:ANd9GcS1XMj4NlE94IzNkNgDqOx0FbmUCCsUZHGCXrNwKsPPk7LcmzfY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4876800"/>
            <a:ext cx="4171950" cy="157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2942" name="Text Box 2142"/>
          <p:cNvSpPr txBox="1">
            <a:spLocks noChangeArrowheads="1"/>
          </p:cNvSpPr>
          <p:nvPr/>
        </p:nvSpPr>
        <p:spPr bwMode="auto">
          <a:xfrm>
            <a:off x="533400" y="3505200"/>
            <a:ext cx="9296400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4000" b="1">
                <a:solidFill>
                  <a:srgbClr val="FFFF00"/>
                </a:solidFill>
              </a:rPr>
              <a:t>Passeer stroken</a:t>
            </a:r>
          </a:p>
        </p:txBody>
      </p:sp>
      <p:sp>
        <p:nvSpPr>
          <p:cNvPr id="462943" name="Rectangle 2143"/>
          <p:cNvSpPr>
            <a:spLocks noChangeArrowheads="1"/>
          </p:cNvSpPr>
          <p:nvPr/>
        </p:nvSpPr>
        <p:spPr bwMode="auto">
          <a:xfrm>
            <a:off x="0" y="1166813"/>
            <a:ext cx="100806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462944" name="Rectangle 2144"/>
          <p:cNvSpPr>
            <a:spLocks noChangeArrowheads="1"/>
          </p:cNvSpPr>
          <p:nvPr/>
        </p:nvSpPr>
        <p:spPr bwMode="auto">
          <a:xfrm>
            <a:off x="0" y="1166813"/>
            <a:ext cx="10080625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Font typeface="Times New Roman" pitchFamily="18" charset="0"/>
              <a:buAutoNum type="arabicPeriod"/>
            </a:pPr>
            <a:endParaRPr lang="en-GB" sz="2400">
              <a:solidFill>
                <a:srgbClr val="CC0000"/>
              </a:solidFill>
              <a:latin typeface="Arial" charset="0"/>
              <a:ea typeface="msmincho" charset="0"/>
              <a:cs typeface="msmincho" charset="0"/>
            </a:endParaRPr>
          </a:p>
          <a:p>
            <a:pPr lvl="1" algn="l" eaLnBrk="0">
              <a:lnSpc>
                <a:spcPct val="100000"/>
              </a:lnSpc>
              <a:buClrTx/>
              <a:buSzTx/>
              <a:buFontTx/>
              <a:buNone/>
            </a:pPr>
            <a:endParaRPr lang="en-GB" sz="2400">
              <a:solidFill>
                <a:srgbClr val="FFFFFF"/>
              </a:solidFill>
              <a:latin typeface="Arial" charset="0"/>
              <a:ea typeface="msmincho" charset="0"/>
              <a:cs typeface="msmincho" charset="0"/>
            </a:endParaRPr>
          </a:p>
        </p:txBody>
      </p:sp>
      <p:sp>
        <p:nvSpPr>
          <p:cNvPr id="462948" name="Rectangle 2148"/>
          <p:cNvSpPr>
            <a:spLocks noChangeArrowheads="1"/>
          </p:cNvSpPr>
          <p:nvPr/>
        </p:nvSpPr>
        <p:spPr bwMode="auto">
          <a:xfrm>
            <a:off x="0" y="1963738"/>
            <a:ext cx="10080625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l">
              <a:buFont typeface="Times New Roman" pitchFamily="18" charset="0"/>
              <a:buChar char="•"/>
            </a:pPr>
            <a:endParaRPr lang="en-GB" sz="2400">
              <a:solidFill>
                <a:srgbClr val="CC0000"/>
              </a:solidFill>
              <a:latin typeface="Arial" charset="0"/>
              <a:ea typeface="msmincho" charset="0"/>
              <a:cs typeface="msmincho" charset="0"/>
            </a:endParaRPr>
          </a:p>
          <a:p>
            <a:pPr algn="l" eaLnBrk="0">
              <a:lnSpc>
                <a:spcPct val="100000"/>
              </a:lnSpc>
              <a:buClrTx/>
              <a:buSzTx/>
              <a:buFontTx/>
              <a:buNone/>
            </a:pPr>
            <a:endParaRPr lang="en-GB" sz="2400">
              <a:solidFill>
                <a:srgbClr val="FFFFFF"/>
              </a:solidFill>
              <a:latin typeface="Arial" charset="0"/>
              <a:ea typeface="msmincho" charset="0"/>
              <a:cs typeface="msmincho" charset="0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1619250" y="592138"/>
            <a:ext cx="648017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nl-NL" sz="4000" b="1">
                <a:solidFill>
                  <a:srgbClr val="FFFF00"/>
                </a:solidFill>
                <a:latin typeface="Tahoma" pitchFamily="34" charset="0"/>
              </a:rPr>
              <a:t>Verlichting/reflectie</a:t>
            </a: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3124200" y="2819400"/>
            <a:ext cx="3992563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buClrTx/>
              <a:buFontTx/>
              <a:buNone/>
            </a:pPr>
            <a:r>
              <a:rPr lang="nl-NL" sz="3200"/>
              <a:t> </a:t>
            </a:r>
            <a:r>
              <a:rPr lang="nl-NL" sz="3200" b="1">
                <a:solidFill>
                  <a:srgbClr val="FF0000"/>
                </a:solidFill>
                <a:latin typeface="Tahoma" pitchFamily="34" charset="0"/>
              </a:rPr>
              <a:t>Remlichten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685800" y="2089150"/>
            <a:ext cx="38100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buClrTx/>
              <a:buFontTx/>
              <a:buNone/>
            </a:pPr>
            <a:r>
              <a:rPr lang="nl-NL" sz="3200" b="1">
                <a:solidFill>
                  <a:srgbClr val="FF0000"/>
                </a:solidFill>
                <a:latin typeface="Tahoma" pitchFamily="34" charset="0"/>
              </a:rPr>
              <a:t>Dim/stadslichten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4876800" y="2057400"/>
            <a:ext cx="43434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buClrTx/>
              <a:buFontTx/>
              <a:buNone/>
            </a:pPr>
            <a:r>
              <a:rPr lang="nl-NL" sz="3200" b="1">
                <a:solidFill>
                  <a:srgbClr val="FF0000"/>
                </a:solidFill>
                <a:latin typeface="Tahoma" pitchFamily="34" charset="0"/>
              </a:rPr>
              <a:t>Richtingaanwijzer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609600" y="4114800"/>
            <a:ext cx="83058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buClrTx/>
              <a:buFontTx/>
              <a:buNone/>
            </a:pPr>
            <a:r>
              <a:rPr lang="nl-NL" b="1" dirty="0">
                <a:solidFill>
                  <a:srgbClr val="FFFF00"/>
                </a:solidFill>
                <a:latin typeface="Tahoma" pitchFamily="34" charset="0"/>
              </a:rPr>
              <a:t>Achterzijde rode niet driehoekige reflectie </a:t>
            </a:r>
            <a:r>
              <a:rPr lang="nl-NL" b="1" dirty="0" smtClean="0">
                <a:solidFill>
                  <a:srgbClr val="FFFF00"/>
                </a:solidFill>
                <a:latin typeface="Tahoma" pitchFamily="34" charset="0"/>
              </a:rPr>
              <a:t>LBT</a:t>
            </a:r>
            <a:endParaRPr lang="nl-NL" b="1" dirty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609600" y="3600450"/>
            <a:ext cx="86106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buClrTx/>
              <a:buFontTx/>
              <a:buNone/>
            </a:pPr>
            <a:r>
              <a:rPr lang="nl-NL" b="1">
                <a:solidFill>
                  <a:srgbClr val="FFFF00"/>
                </a:solidFill>
                <a:latin typeface="Tahoma" pitchFamily="34" charset="0"/>
              </a:rPr>
              <a:t>Achterzijde aanhangwagen rode driehoekige reflectie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2133600" y="4648200"/>
            <a:ext cx="48006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nl-NL" sz="3200" b="1">
                <a:solidFill>
                  <a:srgbClr val="FF0000"/>
                </a:solidFill>
                <a:latin typeface="Tahoma" pitchFamily="34" charset="0"/>
              </a:rPr>
              <a:t>Afgeknotte driehoek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560388" y="5349875"/>
            <a:ext cx="9159875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buClrTx/>
              <a:buFontTx/>
              <a:buNone/>
            </a:pPr>
            <a:r>
              <a:rPr lang="nl-NL" b="1">
                <a:solidFill>
                  <a:srgbClr val="FFFF00"/>
                </a:solidFill>
              </a:rPr>
              <a:t>-</a:t>
            </a:r>
            <a:r>
              <a:rPr lang="nl-NL" b="1">
                <a:solidFill>
                  <a:srgbClr val="FFFF00"/>
                </a:solidFill>
                <a:latin typeface="Tahoma" pitchFamily="34" charset="0"/>
              </a:rPr>
              <a:t> Verlichting moet werken, schoon, niet gebroken en </a:t>
            </a:r>
          </a:p>
          <a:p>
            <a:pPr>
              <a:buClrTx/>
              <a:buFontTx/>
              <a:buNone/>
            </a:pPr>
            <a:r>
              <a:rPr lang="nl-NL" b="1">
                <a:solidFill>
                  <a:srgbClr val="FFFF00"/>
                </a:solidFill>
                <a:latin typeface="Tahoma" pitchFamily="34" charset="0"/>
              </a:rPr>
              <a:t>  zichtbaar zijn!</a:t>
            </a:r>
          </a:p>
          <a:p>
            <a:pPr>
              <a:buClrTx/>
              <a:buFontTx/>
              <a:buNone/>
            </a:pPr>
            <a:r>
              <a:rPr lang="nl-NL" b="1">
                <a:solidFill>
                  <a:srgbClr val="FFFF00"/>
                </a:solidFill>
                <a:latin typeface="Tahoma" pitchFamily="34" charset="0"/>
              </a:rPr>
              <a:t>- Reflectie moet schoon en mag niet gebroken zijn!</a:t>
            </a: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741363" y="117475"/>
            <a:ext cx="8607425" cy="126047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l-NL">
                <a:solidFill>
                  <a:srgbClr val="FFFF00"/>
                </a:solidFill>
                <a:latin typeface="Tahoma" pitchFamily="34" charset="0"/>
              </a:rPr>
              <a:t>VERLICHTING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838200" y="2286000"/>
            <a:ext cx="8475663" cy="47609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indent="-328613" algn="ctr">
              <a:lnSpc>
                <a:spcPct val="95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l-NL" b="1">
                <a:solidFill>
                  <a:srgbClr val="FFFF00"/>
                </a:solidFill>
                <a:latin typeface="Times New Roman" pitchFamily="18" charset="0"/>
              </a:rPr>
              <a:t>DOOR BELADING</a:t>
            </a:r>
          </a:p>
          <a:p>
            <a:pPr indent="-328613" algn="ctr">
              <a:lnSpc>
                <a:spcPct val="95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nl-NL" b="1">
              <a:solidFill>
                <a:srgbClr val="FFFF00"/>
              </a:solidFill>
              <a:latin typeface="Times New Roman" pitchFamily="18" charset="0"/>
            </a:endParaRPr>
          </a:p>
          <a:p>
            <a:pPr indent="-328613" algn="ctr">
              <a:lnSpc>
                <a:spcPct val="95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l-NL" b="1">
                <a:solidFill>
                  <a:srgbClr val="FFFF00"/>
                </a:solidFill>
                <a:latin typeface="Times New Roman" pitchFamily="18" charset="0"/>
              </a:rPr>
              <a:t>DOOR VUIL</a:t>
            </a:r>
          </a:p>
          <a:p>
            <a:pPr indent="-328613" algn="ctr">
              <a:lnSpc>
                <a:spcPct val="95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nl-NL" b="1">
              <a:solidFill>
                <a:srgbClr val="FFFF00"/>
              </a:solidFill>
              <a:latin typeface="Times New Roman" pitchFamily="18" charset="0"/>
            </a:endParaRPr>
          </a:p>
          <a:p>
            <a:pPr indent="-328613" algn="ctr">
              <a:lnSpc>
                <a:spcPct val="95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l-NL" b="1">
                <a:solidFill>
                  <a:srgbClr val="FFFF00"/>
                </a:solidFill>
                <a:latin typeface="Times New Roman" pitchFamily="18" charset="0"/>
              </a:rPr>
              <a:t>OF DOOR</a:t>
            </a:r>
          </a:p>
          <a:p>
            <a:pPr indent="-328613" algn="ctr">
              <a:lnSpc>
                <a:spcPct val="95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nl-NL" b="1">
              <a:solidFill>
                <a:srgbClr val="FFFF00"/>
              </a:solidFill>
              <a:latin typeface="Times New Roman" pitchFamily="18" charset="0"/>
            </a:endParaRPr>
          </a:p>
          <a:p>
            <a:pPr indent="-328613" algn="ctr">
              <a:lnSpc>
                <a:spcPct val="95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l-NL" b="1">
                <a:solidFill>
                  <a:srgbClr val="FFFF00"/>
                </a:solidFill>
                <a:latin typeface="Times New Roman" pitchFamily="18" charset="0"/>
              </a:rPr>
              <a:t>VERWISSELBARE UITRUSTINGSSTUKKEN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1447800" y="2057400"/>
            <a:ext cx="7315200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3200" b="1">
                <a:solidFill>
                  <a:srgbClr val="FFFF00"/>
                </a:solidFill>
              </a:rPr>
              <a:t>MAG NIET WORDEN BELEMMERD</a:t>
            </a: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9" name="Text Box 2051"/>
          <p:cNvSpPr txBox="1">
            <a:spLocks noChangeArrowheads="1"/>
          </p:cNvSpPr>
          <p:nvPr/>
        </p:nvSpPr>
        <p:spPr bwMode="auto">
          <a:xfrm>
            <a:off x="381000" y="457200"/>
            <a:ext cx="8763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algn="l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algn="l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algn="l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algn="l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algn="l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ctr" eaLnBrk="0">
              <a:lnSpc>
                <a:spcPct val="100000"/>
              </a:lnSpc>
              <a:buClrTx/>
              <a:buFontTx/>
              <a:buNone/>
            </a:pPr>
            <a:r>
              <a:rPr lang="nl-NL" sz="3600" b="1">
                <a:solidFill>
                  <a:srgbClr val="FFFF00"/>
                </a:solidFill>
                <a:latin typeface="Tahoma" pitchFamily="34" charset="0"/>
                <a:ea typeface="Microsoft YaHei" pitchFamily="34" charset="-122"/>
              </a:rPr>
              <a:t>Gele zwaailichten of knipperlichten</a:t>
            </a:r>
          </a:p>
        </p:txBody>
      </p:sp>
      <p:sp>
        <p:nvSpPr>
          <p:cNvPr id="444420" name="Text Box 2052"/>
          <p:cNvSpPr txBox="1">
            <a:spLocks noChangeArrowheads="1"/>
          </p:cNvSpPr>
          <p:nvPr/>
        </p:nvSpPr>
        <p:spPr bwMode="auto">
          <a:xfrm>
            <a:off x="990600" y="1447800"/>
            <a:ext cx="7553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algn="l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algn="l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algn="l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algn="l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algn="l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ctr" eaLnBrk="0">
              <a:lnSpc>
                <a:spcPct val="100000"/>
              </a:lnSpc>
              <a:buClrTx/>
              <a:buFontTx/>
              <a:buNone/>
            </a:pPr>
            <a:r>
              <a:rPr lang="nl-NL" sz="2800" b="1">
                <a:solidFill>
                  <a:srgbClr val="FFFF00"/>
                </a:solidFill>
                <a:latin typeface="Tahoma" pitchFamily="34" charset="0"/>
                <a:ea typeface="Microsoft YaHei" pitchFamily="34" charset="-122"/>
              </a:rPr>
              <a:t>Bij:</a:t>
            </a:r>
          </a:p>
        </p:txBody>
      </p:sp>
      <p:sp>
        <p:nvSpPr>
          <p:cNvPr id="444421" name="Rectangle 2053"/>
          <p:cNvSpPr>
            <a:spLocks noChangeArrowheads="1"/>
          </p:cNvSpPr>
          <p:nvPr/>
        </p:nvSpPr>
        <p:spPr bwMode="auto">
          <a:xfrm>
            <a:off x="304800" y="2209800"/>
            <a:ext cx="8534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eaLnBrk="0">
              <a:lnSpc>
                <a:spcPct val="100000"/>
              </a:lnSpc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nl-NL" sz="1800">
                <a:solidFill>
                  <a:srgbClr val="FFFFFF"/>
                </a:solidFill>
                <a:latin typeface="Arial" charset="0"/>
                <a:ea typeface="Microsoft YaHei" pitchFamily="34" charset="-122"/>
              </a:rPr>
              <a:t>  </a:t>
            </a:r>
            <a:r>
              <a:rPr lang="nl-NL" sz="2400" b="1">
                <a:solidFill>
                  <a:srgbClr val="FFFF00"/>
                </a:solidFill>
                <a:ea typeface="Microsoft YaHei" pitchFamily="34" charset="-122"/>
              </a:rPr>
              <a:t>Werkzaamheden op-, aan-, in of boven wegen, en gladheids bestrijding of sneeuwruimen</a:t>
            </a:r>
          </a:p>
        </p:txBody>
      </p:sp>
      <p:sp>
        <p:nvSpPr>
          <p:cNvPr id="444422" name="Text Box 2054"/>
          <p:cNvSpPr txBox="1">
            <a:spLocks noChangeArrowheads="1"/>
          </p:cNvSpPr>
          <p:nvPr/>
        </p:nvSpPr>
        <p:spPr bwMode="auto">
          <a:xfrm>
            <a:off x="533400" y="3200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algn="l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algn="l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algn="l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algn="l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algn="l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ctr" eaLnBrk="0">
              <a:lnSpc>
                <a:spcPct val="100000"/>
              </a:lnSpc>
              <a:buClr>
                <a:srgbClr val="FFFFFF"/>
              </a:buClr>
              <a:buFont typeface="Arial" charset="0"/>
              <a:buChar char="•"/>
            </a:pPr>
            <a:r>
              <a:rPr lang="nl-NL" sz="1800">
                <a:ea typeface="Microsoft YaHei" pitchFamily="34" charset="-122"/>
              </a:rPr>
              <a:t>  </a:t>
            </a:r>
            <a:r>
              <a:rPr lang="nl-NL" b="1">
                <a:solidFill>
                  <a:srgbClr val="FFFF00"/>
                </a:solidFill>
                <a:latin typeface="Tahoma" pitchFamily="34" charset="0"/>
                <a:ea typeface="Microsoft YaHei" pitchFamily="34" charset="-122"/>
              </a:rPr>
              <a:t>Vervoer van ondeelbare lading. (exceptioneel transport)</a:t>
            </a:r>
          </a:p>
        </p:txBody>
      </p:sp>
      <p:sp>
        <p:nvSpPr>
          <p:cNvPr id="444423" name="Rectangle 2055"/>
          <p:cNvSpPr>
            <a:spLocks noChangeArrowheads="1"/>
          </p:cNvSpPr>
          <p:nvPr/>
        </p:nvSpPr>
        <p:spPr bwMode="auto">
          <a:xfrm>
            <a:off x="609600" y="3962400"/>
            <a:ext cx="9144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l" eaLnBrk="0">
              <a:lnSpc>
                <a:spcPct val="100000"/>
              </a:lnSpc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nl-NL" sz="1800">
                <a:solidFill>
                  <a:srgbClr val="FFFFFF"/>
                </a:solidFill>
                <a:latin typeface="Arial" charset="0"/>
                <a:ea typeface="Microsoft YaHei" pitchFamily="34" charset="-122"/>
              </a:rPr>
              <a:t>  </a:t>
            </a:r>
            <a:r>
              <a:rPr lang="nl-NL" sz="2000" b="1">
                <a:solidFill>
                  <a:srgbClr val="FFFF00"/>
                </a:solidFill>
                <a:ea typeface="Microsoft YaHei" pitchFamily="34" charset="-122"/>
              </a:rPr>
              <a:t>Landbouwtrekkers en motorrijtuigen met beperkte snelheid met </a:t>
            </a:r>
          </a:p>
          <a:p>
            <a:pPr algn="l" eaLnBrk="0">
              <a:lnSpc>
                <a:spcPct val="10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nl-NL" sz="2000" b="1">
                <a:solidFill>
                  <a:srgbClr val="FFFF00"/>
                </a:solidFill>
                <a:ea typeface="Microsoft YaHei" pitchFamily="34" charset="-122"/>
              </a:rPr>
              <a:t>   eventueel aanhangwagens, die, met inbegrip van de lading, breder  </a:t>
            </a:r>
          </a:p>
          <a:p>
            <a:pPr algn="l" eaLnBrk="0">
              <a:lnSpc>
                <a:spcPct val="10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nl-NL" sz="2000" b="1">
                <a:solidFill>
                  <a:srgbClr val="FFFF00"/>
                </a:solidFill>
                <a:ea typeface="Microsoft YaHei" pitchFamily="34" charset="-122"/>
              </a:rPr>
              <a:t>   zijn dan </a:t>
            </a:r>
            <a:r>
              <a:rPr lang="nl-NL" sz="2000" b="1" u="sng">
                <a:solidFill>
                  <a:srgbClr val="FFFF00"/>
                </a:solidFill>
                <a:ea typeface="Microsoft YaHei" pitchFamily="34" charset="-122"/>
              </a:rPr>
              <a:t>2,60</a:t>
            </a:r>
            <a:r>
              <a:rPr lang="nl-NL" sz="2000" b="1">
                <a:solidFill>
                  <a:srgbClr val="FFFF00"/>
                </a:solidFill>
                <a:ea typeface="Microsoft YaHei" pitchFamily="34" charset="-122"/>
              </a:rPr>
              <a:t> meter.</a:t>
            </a: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684" name="Picture 1028" descr="C:\Users\fred en marjolein\Desktop\fred\verkeer\FOTO,S PROJECT\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304088" y="-5478463"/>
            <a:ext cx="24688801" cy="1851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79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2228850"/>
            <a:ext cx="5432425" cy="407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7795" name="Rectangle 3"/>
          <p:cNvSpPr>
            <a:spLocks noChangeArrowheads="1"/>
          </p:cNvSpPr>
          <p:nvPr/>
        </p:nvSpPr>
        <p:spPr bwMode="auto">
          <a:xfrm>
            <a:off x="0" y="3200400"/>
            <a:ext cx="4648200" cy="223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207" tIns="51588" rIns="99207" bIns="51588">
            <a:spAutoFit/>
          </a:bodyPr>
          <a:lstStyle/>
          <a:p>
            <a:pPr algn="l" defTabSz="495300" eaLnBrk="0">
              <a:lnSpc>
                <a:spcPct val="100000"/>
              </a:lnSpc>
              <a:buClrTx/>
              <a:buFontTx/>
              <a:buNone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</a:pPr>
            <a:r>
              <a:rPr lang="nl-NL" b="1">
                <a:solidFill>
                  <a:srgbClr val="FFFF00"/>
                </a:solidFill>
                <a:ea typeface="Microsoft YaHei" pitchFamily="34" charset="-122"/>
              </a:rPr>
              <a:t>Door de lading en de kuilsnijder wordt de verlichting afgeschermd. </a:t>
            </a:r>
          </a:p>
          <a:p>
            <a:pPr algn="l" defTabSz="495300" eaLnBrk="0">
              <a:lnSpc>
                <a:spcPct val="100000"/>
              </a:lnSpc>
              <a:buClrTx/>
              <a:buFontTx/>
              <a:buNone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</a:pPr>
            <a:r>
              <a:rPr lang="nl-NL" b="1">
                <a:solidFill>
                  <a:srgbClr val="FFFF00"/>
                </a:solidFill>
                <a:ea typeface="Microsoft YaHei" pitchFamily="34" charset="-122"/>
              </a:rPr>
              <a:t>Tevens gevaar voor vallende lading</a:t>
            </a:r>
          </a:p>
        </p:txBody>
      </p:sp>
      <p:sp>
        <p:nvSpPr>
          <p:cNvPr id="417797" name="Text Box 5"/>
          <p:cNvSpPr txBox="1">
            <a:spLocks noChangeArrowheads="1"/>
          </p:cNvSpPr>
          <p:nvPr/>
        </p:nvSpPr>
        <p:spPr bwMode="auto">
          <a:xfrm>
            <a:off x="1066800" y="457200"/>
            <a:ext cx="8534400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4000" b="1">
                <a:solidFill>
                  <a:srgbClr val="FFFF00"/>
                </a:solidFill>
              </a:rPr>
              <a:t>Belemmering van de verlichting</a:t>
            </a:r>
          </a:p>
        </p:txBody>
      </p:sp>
      <p:sp>
        <p:nvSpPr>
          <p:cNvPr id="417798" name="AutoShape 6"/>
          <p:cNvSpPr>
            <a:spLocks noChangeArrowheads="1"/>
          </p:cNvSpPr>
          <p:nvPr/>
        </p:nvSpPr>
        <p:spPr bwMode="auto">
          <a:xfrm>
            <a:off x="5181600" y="4419600"/>
            <a:ext cx="1371600" cy="228600"/>
          </a:xfrm>
          <a:prstGeom prst="rightArrow">
            <a:avLst>
              <a:gd name="adj1" fmla="val 50000"/>
              <a:gd name="adj2" fmla="val 1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1026"/>
          <p:cNvSpPr>
            <a:spLocks noChangeArrowheads="1"/>
          </p:cNvSpPr>
          <p:nvPr/>
        </p:nvSpPr>
        <p:spPr bwMode="auto">
          <a:xfrm>
            <a:off x="914400" y="152400"/>
            <a:ext cx="8077200" cy="132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207" tIns="51588" rIns="99207" bIns="51588">
            <a:spAutoFit/>
          </a:bodyPr>
          <a:lstStyle/>
          <a:p>
            <a:pPr defTabSz="495300" eaLnBrk="0">
              <a:lnSpc>
                <a:spcPct val="100000"/>
              </a:lnSpc>
              <a:buClrTx/>
              <a:buFontTx/>
              <a:buNone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</a:pPr>
            <a:r>
              <a:rPr lang="nl-NL" sz="4000" b="1">
                <a:solidFill>
                  <a:srgbClr val="FFFF00"/>
                </a:solidFill>
                <a:ea typeface="Microsoft YaHei" pitchFamily="34" charset="-122"/>
              </a:rPr>
              <a:t>Dezelfde agrariër na goed overleg…</a:t>
            </a:r>
          </a:p>
        </p:txBody>
      </p:sp>
      <p:pic>
        <p:nvPicPr>
          <p:cNvPr id="415747" name="Picture 102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1828800"/>
            <a:ext cx="6383338" cy="478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5749" name="AutoShape 1029"/>
          <p:cNvSpPr>
            <a:spLocks noChangeArrowheads="1"/>
          </p:cNvSpPr>
          <p:nvPr/>
        </p:nvSpPr>
        <p:spPr bwMode="auto">
          <a:xfrm>
            <a:off x="1981200" y="4953000"/>
            <a:ext cx="1295400" cy="228600"/>
          </a:xfrm>
          <a:prstGeom prst="rightArrow">
            <a:avLst>
              <a:gd name="adj1" fmla="val 50000"/>
              <a:gd name="adj2" fmla="val 141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415750" name="AutoShape 1030"/>
          <p:cNvSpPr>
            <a:spLocks noChangeArrowheads="1"/>
          </p:cNvSpPr>
          <p:nvPr/>
        </p:nvSpPr>
        <p:spPr bwMode="auto">
          <a:xfrm>
            <a:off x="6781800" y="4953000"/>
            <a:ext cx="1447800" cy="228600"/>
          </a:xfrm>
          <a:prstGeom prst="leftArrow">
            <a:avLst>
              <a:gd name="adj1" fmla="val 50000"/>
              <a:gd name="adj2" fmla="val 158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42" name="Object 2"/>
          <p:cNvGraphicFramePr>
            <a:graphicFrameLocks noChangeAspect="1"/>
          </p:cNvGraphicFramePr>
          <p:nvPr/>
        </p:nvGraphicFramePr>
        <p:xfrm>
          <a:off x="1295400" y="2743200"/>
          <a:ext cx="7143750" cy="437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57" r:id="rId4" imgW="3848434" imgH="2354784" progId="">
                  <p:embed/>
                </p:oleObj>
              </mc:Choice>
              <mc:Fallback>
                <p:oleObj r:id="rId4" imgW="3848434" imgH="2354784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2743200"/>
                        <a:ext cx="7143750" cy="4370388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43" name="Rectangle 3"/>
          <p:cNvSpPr>
            <a:spLocks noChangeArrowheads="1"/>
          </p:cNvSpPr>
          <p:nvPr/>
        </p:nvSpPr>
        <p:spPr bwMode="auto">
          <a:xfrm>
            <a:off x="-152400" y="1371600"/>
            <a:ext cx="102330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207" tIns="51588" rIns="99207" bIns="51588">
            <a:spAutoFit/>
          </a:bodyPr>
          <a:lstStyle/>
          <a:p>
            <a:pPr marL="457200" indent="-457200" defTabSz="495300" eaLnBrk="0">
              <a:lnSpc>
                <a:spcPct val="100000"/>
              </a:lnSpc>
              <a:buClr>
                <a:srgbClr val="000099"/>
              </a:buClr>
              <a:buFont typeface="Arial" charset="0"/>
              <a:buNone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</a:pPr>
            <a:r>
              <a:rPr lang="nl-NL" sz="2400" b="1">
                <a:solidFill>
                  <a:srgbClr val="FFFF00"/>
                </a:solidFill>
                <a:latin typeface="Arial" charset="0"/>
                <a:ea typeface="Microsoft YaHei" pitchFamily="34" charset="-122"/>
              </a:rPr>
              <a:t>2 stadslichten indien voertuig breder dan 1,60 meter met reflectie</a:t>
            </a:r>
            <a:r>
              <a:rPr lang="nl-NL" sz="2400" b="1">
                <a:solidFill>
                  <a:srgbClr val="FF0000"/>
                </a:solidFill>
                <a:latin typeface="Arial" charset="0"/>
                <a:ea typeface="Microsoft YaHei" pitchFamily="34" charset="-122"/>
              </a:rPr>
              <a:t> </a:t>
            </a:r>
          </a:p>
        </p:txBody>
      </p:sp>
      <p:sp>
        <p:nvSpPr>
          <p:cNvPr id="368644" name="Rectangle 4"/>
          <p:cNvSpPr>
            <a:spLocks noChangeArrowheads="1"/>
          </p:cNvSpPr>
          <p:nvPr/>
        </p:nvSpPr>
        <p:spPr bwMode="auto">
          <a:xfrm>
            <a:off x="0" y="2057400"/>
            <a:ext cx="990600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207" tIns="51588" rIns="99207" bIns="51588">
            <a:spAutoFit/>
          </a:bodyPr>
          <a:lstStyle/>
          <a:p>
            <a:pPr algn="l" defTabSz="495300" eaLnBrk="0">
              <a:lnSpc>
                <a:spcPct val="100000"/>
              </a:lnSpc>
              <a:buClr>
                <a:srgbClr val="000099"/>
              </a:buClr>
              <a:buFont typeface="Arial" charset="0"/>
              <a:buNone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</a:pPr>
            <a:r>
              <a:rPr lang="nl-NL" sz="2400" b="1">
                <a:solidFill>
                  <a:srgbClr val="FF0000"/>
                </a:solidFill>
                <a:latin typeface="Arial" charset="0"/>
                <a:ea typeface="Microsoft YaHei" pitchFamily="34" charset="-122"/>
              </a:rPr>
              <a:t>  </a:t>
            </a:r>
            <a:r>
              <a:rPr lang="nl-NL" sz="2400" b="1">
                <a:solidFill>
                  <a:srgbClr val="FFFF00"/>
                </a:solidFill>
                <a:latin typeface="Arial" charset="0"/>
                <a:ea typeface="Microsoft YaHei" pitchFamily="34" charset="-122"/>
              </a:rPr>
              <a:t>2  witte retorreflectoren indien het voertuig smaller is dan 1,60</a:t>
            </a:r>
            <a:r>
              <a:rPr lang="nl-NL" sz="2400" b="1">
                <a:solidFill>
                  <a:srgbClr val="FF0000"/>
                </a:solidFill>
                <a:latin typeface="Arial" charset="0"/>
                <a:ea typeface="Microsoft YaHei" pitchFamily="34" charset="-122"/>
              </a:rPr>
              <a:t> </a:t>
            </a:r>
          </a:p>
        </p:txBody>
      </p:sp>
      <p:sp>
        <p:nvSpPr>
          <p:cNvPr id="368645" name="Line 5"/>
          <p:cNvSpPr>
            <a:spLocks noChangeShapeType="1"/>
          </p:cNvSpPr>
          <p:nvPr/>
        </p:nvSpPr>
        <p:spPr bwMode="auto">
          <a:xfrm>
            <a:off x="1981200" y="2819400"/>
            <a:ext cx="0" cy="1600200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368646" name="Line 6"/>
          <p:cNvSpPr>
            <a:spLocks noChangeShapeType="1"/>
          </p:cNvSpPr>
          <p:nvPr/>
        </p:nvSpPr>
        <p:spPr bwMode="auto">
          <a:xfrm>
            <a:off x="7696200" y="2895600"/>
            <a:ext cx="3175" cy="1651000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368647" name="Rectangle 7"/>
          <p:cNvSpPr>
            <a:spLocks noChangeArrowheads="1"/>
          </p:cNvSpPr>
          <p:nvPr/>
        </p:nvSpPr>
        <p:spPr bwMode="auto">
          <a:xfrm>
            <a:off x="228600" y="0"/>
            <a:ext cx="9656763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207" tIns="51588" rIns="99207" bIns="51588">
            <a:spAutoFit/>
          </a:bodyPr>
          <a:lstStyle/>
          <a:p>
            <a:pPr defTabSz="495300" eaLnBrk="0">
              <a:lnSpc>
                <a:spcPct val="100000"/>
              </a:lnSpc>
              <a:buClrTx/>
              <a:buFontTx/>
              <a:buNone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</a:pPr>
            <a:r>
              <a:rPr lang="nl-NL" sz="3600" b="1">
                <a:solidFill>
                  <a:srgbClr val="FFFF00"/>
                </a:solidFill>
                <a:ea typeface="Microsoft YaHei" pitchFamily="34" charset="-122"/>
              </a:rPr>
              <a:t>Verplichte verlichting voorzijde </a:t>
            </a:r>
          </a:p>
          <a:p>
            <a:pPr defTabSz="495300" eaLnBrk="0">
              <a:lnSpc>
                <a:spcPct val="100000"/>
              </a:lnSpc>
              <a:buClrTx/>
              <a:buFontTx/>
              <a:buNone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</a:pPr>
            <a:r>
              <a:rPr lang="nl-NL" sz="3600" b="1">
                <a:solidFill>
                  <a:srgbClr val="FFFF00"/>
                </a:solidFill>
                <a:ea typeface="Microsoft YaHei" pitchFamily="34" charset="-122"/>
              </a:rPr>
              <a:t>aanhangwagen</a:t>
            </a:r>
            <a:r>
              <a:rPr lang="nl-NL" sz="2000" b="1">
                <a:solidFill>
                  <a:srgbClr val="FFFFFF"/>
                </a:solidFill>
                <a:latin typeface="Arial" charset="0"/>
                <a:ea typeface="Microsoft YaHei" pitchFamily="34" charset="-122"/>
              </a:rPr>
              <a:t>:</a:t>
            </a: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741363" y="117475"/>
            <a:ext cx="8605837" cy="1258888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l-NL">
                <a:solidFill>
                  <a:srgbClr val="FFFF00"/>
                </a:solidFill>
                <a:latin typeface="Tahoma" pitchFamily="34" charset="0"/>
              </a:rPr>
              <a:t>Zijkanten van de aanhangwagen</a:t>
            </a:r>
            <a:br>
              <a:rPr lang="nl-NL">
                <a:solidFill>
                  <a:srgbClr val="FFFF00"/>
                </a:solidFill>
                <a:latin typeface="Tahoma" pitchFamily="34" charset="0"/>
              </a:rPr>
            </a:br>
            <a:endParaRPr lang="nl-NL">
              <a:solidFill>
                <a:srgbClr val="FFFF00"/>
              </a:solidFill>
              <a:latin typeface="Tahoma" pitchFamily="34" charset="0"/>
            </a:endParaRPr>
          </a:p>
        </p:txBody>
      </p:sp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-10080625" y="1619250"/>
          <a:ext cx="8474075" cy="475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0272" r:id="rId4" imgW="8474400" imgH="4759920" progId="">
                  <p:embed/>
                </p:oleObj>
              </mc:Choice>
              <mc:Fallback>
                <p:oleObj r:id="rId4" imgW="8474400" imgH="475992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0080625" y="1619250"/>
                        <a:ext cx="8474075" cy="475932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3" name="Object 3"/>
          <p:cNvGraphicFramePr>
            <a:graphicFrameLocks noChangeAspect="1"/>
          </p:cNvGraphicFramePr>
          <p:nvPr/>
        </p:nvGraphicFramePr>
        <p:xfrm>
          <a:off x="1260475" y="1619250"/>
          <a:ext cx="7315200" cy="360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0273" r:id="rId6" imgW="4168440" imgH="1272600" progId="">
                  <p:embed/>
                </p:oleObj>
              </mc:Choice>
              <mc:Fallback>
                <p:oleObj r:id="rId6" imgW="4168440" imgH="127260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0475" y="1619250"/>
                        <a:ext cx="7315200" cy="360045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4" name="AutoShape 4"/>
          <p:cNvSpPr>
            <a:spLocks noChangeArrowheads="1"/>
          </p:cNvSpPr>
          <p:nvPr/>
        </p:nvSpPr>
        <p:spPr bwMode="auto">
          <a:xfrm>
            <a:off x="1979613" y="3600450"/>
            <a:ext cx="179387" cy="1260475"/>
          </a:xfrm>
          <a:prstGeom prst="upArrow">
            <a:avLst>
              <a:gd name="adj1" fmla="val 50000"/>
              <a:gd name="adj2" fmla="val 175664"/>
            </a:avLst>
          </a:prstGeom>
          <a:solidFill>
            <a:srgbClr val="C5000B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5605" name="AutoShape 5"/>
          <p:cNvSpPr>
            <a:spLocks noChangeArrowheads="1"/>
          </p:cNvSpPr>
          <p:nvPr/>
        </p:nvSpPr>
        <p:spPr bwMode="auto">
          <a:xfrm>
            <a:off x="5400675" y="3600450"/>
            <a:ext cx="179388" cy="1079500"/>
          </a:xfrm>
          <a:prstGeom prst="upArrow">
            <a:avLst>
              <a:gd name="adj1" fmla="val 50000"/>
              <a:gd name="adj2" fmla="val 150442"/>
            </a:avLst>
          </a:prstGeom>
          <a:solidFill>
            <a:srgbClr val="C5000B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5606" name="AutoShape 6"/>
          <p:cNvSpPr>
            <a:spLocks noChangeArrowheads="1"/>
          </p:cNvSpPr>
          <p:nvPr/>
        </p:nvSpPr>
        <p:spPr bwMode="auto">
          <a:xfrm>
            <a:off x="8099425" y="3419475"/>
            <a:ext cx="179388" cy="1079500"/>
          </a:xfrm>
          <a:prstGeom prst="upArrow">
            <a:avLst>
              <a:gd name="adj1" fmla="val 50000"/>
              <a:gd name="adj2" fmla="val 150442"/>
            </a:avLst>
          </a:prstGeom>
          <a:solidFill>
            <a:srgbClr val="C5000B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1081088" y="5911850"/>
            <a:ext cx="7739062" cy="5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nl-NL" sz="4000" b="1" i="1">
                <a:solidFill>
                  <a:srgbClr val="FFFF00"/>
                </a:solidFill>
                <a:latin typeface="Tahoma" pitchFamily="34" charset="0"/>
              </a:rPr>
              <a:t>ambergele reflectoren verplicht</a:t>
            </a: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ChangeArrowheads="1"/>
          </p:cNvSpPr>
          <p:nvPr/>
        </p:nvSpPr>
        <p:spPr bwMode="auto">
          <a:xfrm>
            <a:off x="228600" y="457200"/>
            <a:ext cx="1008062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207" tIns="51588" rIns="99207" bIns="51588">
            <a:spAutoFit/>
          </a:bodyPr>
          <a:lstStyle/>
          <a:p>
            <a:pPr algn="l" defTabSz="495300" eaLnBrk="0">
              <a:lnSpc>
                <a:spcPct val="100000"/>
              </a:lnSpc>
              <a:buClrTx/>
              <a:buFontTx/>
              <a:buNone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</a:pPr>
            <a:r>
              <a:rPr lang="nl-NL" sz="3600" b="1">
                <a:solidFill>
                  <a:srgbClr val="FFFF00"/>
                </a:solidFill>
                <a:ea typeface="Microsoft YaHei" pitchFamily="34" charset="-122"/>
              </a:rPr>
              <a:t>Bestuurder mag bij besturen van het voertuig niet gehinderd worden door :</a:t>
            </a:r>
          </a:p>
        </p:txBody>
      </p:sp>
      <p:sp>
        <p:nvSpPr>
          <p:cNvPr id="374787" name="Rectangle 3"/>
          <p:cNvSpPr>
            <a:spLocks noChangeArrowheads="1"/>
          </p:cNvSpPr>
          <p:nvPr/>
        </p:nvSpPr>
        <p:spPr bwMode="auto">
          <a:xfrm>
            <a:off x="304800" y="2286000"/>
            <a:ext cx="2667000" cy="89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207" tIns="51588" rIns="99207" bIns="51588">
            <a:spAutoFit/>
          </a:bodyPr>
          <a:lstStyle/>
          <a:p>
            <a:pPr algn="l" defTabSz="495300" eaLnBrk="0">
              <a:lnSpc>
                <a:spcPct val="100000"/>
              </a:lnSpc>
              <a:buClr>
                <a:srgbClr val="FFFFFF"/>
              </a:buClr>
              <a:buFont typeface="Arial" charset="0"/>
              <a:buNone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</a:pPr>
            <a:r>
              <a:rPr lang="nl-NL" sz="2000">
                <a:solidFill>
                  <a:srgbClr val="FFFFFF"/>
                </a:solidFill>
                <a:latin typeface="Arial" charset="0"/>
                <a:ea typeface="Microsoft YaHei" pitchFamily="34" charset="-122"/>
              </a:rPr>
              <a:t>   </a:t>
            </a:r>
            <a:r>
              <a:rPr lang="nl-NL" sz="3200" b="1">
                <a:solidFill>
                  <a:srgbClr val="FFCC00"/>
                </a:solidFill>
                <a:ea typeface="Microsoft YaHei" pitchFamily="34" charset="-122"/>
              </a:rPr>
              <a:t>Passagiers,</a:t>
            </a:r>
          </a:p>
        </p:txBody>
      </p:sp>
      <p:sp>
        <p:nvSpPr>
          <p:cNvPr id="374788" name="Rectangle 4"/>
          <p:cNvSpPr>
            <a:spLocks noChangeArrowheads="1"/>
          </p:cNvSpPr>
          <p:nvPr/>
        </p:nvSpPr>
        <p:spPr bwMode="auto">
          <a:xfrm>
            <a:off x="2819400" y="2590800"/>
            <a:ext cx="1676400" cy="58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207" tIns="51588" rIns="99207" bIns="51588">
            <a:spAutoFit/>
          </a:bodyPr>
          <a:lstStyle/>
          <a:p>
            <a:pPr algn="l" defTabSz="495300" eaLnBrk="0">
              <a:lnSpc>
                <a:spcPct val="100000"/>
              </a:lnSpc>
              <a:buClr>
                <a:srgbClr val="FFFFFF"/>
              </a:buClr>
              <a:buFont typeface="Arial" charset="0"/>
              <a:buNone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</a:pPr>
            <a:r>
              <a:rPr lang="nl-NL" sz="3200" b="1">
                <a:solidFill>
                  <a:srgbClr val="FFCC00"/>
                </a:solidFill>
                <a:ea typeface="Microsoft YaHei" pitchFamily="34" charset="-122"/>
              </a:rPr>
              <a:t>Lading</a:t>
            </a:r>
          </a:p>
        </p:txBody>
      </p:sp>
      <p:sp>
        <p:nvSpPr>
          <p:cNvPr id="374789" name="Rectangle 5"/>
          <p:cNvSpPr>
            <a:spLocks noChangeArrowheads="1"/>
          </p:cNvSpPr>
          <p:nvPr/>
        </p:nvSpPr>
        <p:spPr bwMode="auto">
          <a:xfrm>
            <a:off x="685800" y="5181600"/>
            <a:ext cx="4173538" cy="58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207" tIns="51588" rIns="99207" bIns="51588">
            <a:spAutoFit/>
          </a:bodyPr>
          <a:lstStyle/>
          <a:p>
            <a:pPr algn="l" defTabSz="495300" eaLnBrk="0">
              <a:lnSpc>
                <a:spcPct val="100000"/>
              </a:lnSpc>
              <a:buClr>
                <a:srgbClr val="FFFFFF"/>
              </a:buClr>
              <a:buFont typeface="Arial" charset="0"/>
              <a:buNone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</a:pPr>
            <a:r>
              <a:rPr lang="nl-NL" sz="2000">
                <a:solidFill>
                  <a:srgbClr val="FFFFFF"/>
                </a:solidFill>
                <a:latin typeface="Arial" charset="0"/>
                <a:ea typeface="Microsoft YaHei" pitchFamily="34" charset="-122"/>
              </a:rPr>
              <a:t>  </a:t>
            </a:r>
            <a:r>
              <a:rPr lang="nl-NL" sz="3200" b="1">
                <a:solidFill>
                  <a:srgbClr val="FFCC00"/>
                </a:solidFill>
                <a:ea typeface="Microsoft YaHei" pitchFamily="34" charset="-122"/>
              </a:rPr>
              <a:t>Of op andere wijze</a:t>
            </a:r>
          </a:p>
        </p:txBody>
      </p:sp>
      <p:pic>
        <p:nvPicPr>
          <p:cNvPr id="374790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3733800"/>
            <a:ext cx="4238625" cy="346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4793" name="Text Box 9"/>
          <p:cNvSpPr txBox="1">
            <a:spLocks noChangeArrowheads="1"/>
          </p:cNvSpPr>
          <p:nvPr/>
        </p:nvSpPr>
        <p:spPr bwMode="auto">
          <a:xfrm>
            <a:off x="0" y="3200400"/>
            <a:ext cx="6477000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sz="3200"/>
              <a:t> </a:t>
            </a:r>
            <a:r>
              <a:rPr lang="nl-NL" sz="3200" b="1">
                <a:solidFill>
                  <a:srgbClr val="FFCC00"/>
                </a:solidFill>
              </a:rPr>
              <a:t>Verwisselbaar uitrustingstuk</a:t>
            </a:r>
          </a:p>
        </p:txBody>
      </p:sp>
      <p:sp>
        <p:nvSpPr>
          <p:cNvPr id="374795" name="AutoShape 11"/>
          <p:cNvSpPr>
            <a:spLocks noChangeArrowheads="1"/>
          </p:cNvSpPr>
          <p:nvPr/>
        </p:nvSpPr>
        <p:spPr bwMode="auto">
          <a:xfrm>
            <a:off x="3962400" y="4648200"/>
            <a:ext cx="1600200" cy="228600"/>
          </a:xfrm>
          <a:prstGeom prst="rightArrow">
            <a:avLst>
              <a:gd name="adj1" fmla="val 50000"/>
              <a:gd name="adj2" fmla="val 17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374796" name="AutoShape 12"/>
          <p:cNvSpPr>
            <a:spLocks noChangeArrowheads="1"/>
          </p:cNvSpPr>
          <p:nvPr/>
        </p:nvSpPr>
        <p:spPr bwMode="auto">
          <a:xfrm>
            <a:off x="3886200" y="3810000"/>
            <a:ext cx="228600" cy="990600"/>
          </a:xfrm>
          <a:prstGeom prst="upArrow">
            <a:avLst>
              <a:gd name="adj1" fmla="val 50000"/>
              <a:gd name="adj2" fmla="val 108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nl-NL"/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10080625" cy="762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l-NL">
                <a:solidFill>
                  <a:srgbClr val="FFFF00"/>
                </a:solidFill>
                <a:latin typeface="Tahoma" pitchFamily="34" charset="0"/>
              </a:rPr>
              <a:t>Breedte &amp; lengte markeringsborden</a:t>
            </a:r>
          </a:p>
        </p:txBody>
      </p:sp>
      <p:pic>
        <p:nvPicPr>
          <p:cNvPr id="32779" name="Picture 1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4572000" cy="306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81" name="AutoShape 13"/>
          <p:cNvSpPr>
            <a:spLocks noChangeArrowheads="1"/>
          </p:cNvSpPr>
          <p:nvPr/>
        </p:nvSpPr>
        <p:spPr bwMode="auto">
          <a:xfrm>
            <a:off x="3276600" y="2514600"/>
            <a:ext cx="1828800" cy="228600"/>
          </a:xfrm>
          <a:prstGeom prst="leftArrow">
            <a:avLst>
              <a:gd name="adj1" fmla="val 50000"/>
              <a:gd name="adj2" fmla="val 20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32782" name="Text Box 14"/>
          <p:cNvSpPr txBox="1">
            <a:spLocks noChangeArrowheads="1"/>
          </p:cNvSpPr>
          <p:nvPr/>
        </p:nvSpPr>
        <p:spPr bwMode="auto">
          <a:xfrm>
            <a:off x="5105400" y="2057400"/>
            <a:ext cx="2743200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nl-NL" sz="2400" b="1">
                <a:solidFill>
                  <a:srgbClr val="FFFF00"/>
                </a:solidFill>
              </a:rPr>
              <a:t>Lengte markeringsbord</a:t>
            </a:r>
          </a:p>
        </p:txBody>
      </p:sp>
      <p:sp>
        <p:nvSpPr>
          <p:cNvPr id="32783" name="Text Box 15"/>
          <p:cNvSpPr txBox="1">
            <a:spLocks noChangeArrowheads="1"/>
          </p:cNvSpPr>
          <p:nvPr/>
        </p:nvSpPr>
        <p:spPr bwMode="auto">
          <a:xfrm>
            <a:off x="838200" y="5105400"/>
            <a:ext cx="3003550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NL" sz="2400" b="1">
                <a:solidFill>
                  <a:srgbClr val="FFFF00"/>
                </a:solidFill>
              </a:rPr>
              <a:t>Breedte </a:t>
            </a:r>
          </a:p>
          <a:p>
            <a:r>
              <a:rPr lang="nl-NL" sz="2400" b="1">
                <a:solidFill>
                  <a:srgbClr val="FFFF00"/>
                </a:solidFill>
              </a:rPr>
              <a:t>markeringsborden</a:t>
            </a:r>
          </a:p>
        </p:txBody>
      </p:sp>
      <p:sp>
        <p:nvSpPr>
          <p:cNvPr id="32784" name="AutoShape 16"/>
          <p:cNvSpPr>
            <a:spLocks noChangeArrowheads="1"/>
          </p:cNvSpPr>
          <p:nvPr/>
        </p:nvSpPr>
        <p:spPr bwMode="auto">
          <a:xfrm>
            <a:off x="3886200" y="5257800"/>
            <a:ext cx="1676400" cy="228600"/>
          </a:xfrm>
          <a:prstGeom prst="rightArrow">
            <a:avLst>
              <a:gd name="adj1" fmla="val 50000"/>
              <a:gd name="adj2" fmla="val 183333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pic>
        <p:nvPicPr>
          <p:cNvPr id="32785" name="Picture 17" descr="C:\Users\fred en marjolein\Desktop\fred\verkeer\FOTO,S PROJECT\imagesCAPOFPC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4038600"/>
            <a:ext cx="4137025" cy="311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02" name="Picture 1026" descr="C:\Users\fred en marjolein\Desktop\fred\verkeer\FOTO,S PROJECT\imagesCA9F36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2895600" cy="227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03" name="Picture 1027" descr="C:\Users\fred en marjolein\Desktop\fred\verkeer\FOTO,S PROJECT\imagesCACE97H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4953000"/>
            <a:ext cx="2895600" cy="227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04" name="Picture 1028" descr="C:\Users\fred en marjolein\Desktop\fred\verkeer\FOTO,S PROJECT\imagesCARPP1C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4876800"/>
            <a:ext cx="28956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05" name="Picture 1029" descr="C:\Users\fred en marjolein\Desktop\fred\verkeer\FOTO,S PROJECT\tekker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609600"/>
            <a:ext cx="2895600" cy="227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06" name="Picture 1030" descr="C:\Users\fred en marjolein\Desktop\fred\verkeer\FOTO,S PROJECT\trekker1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400" y="4953000"/>
            <a:ext cx="3143250" cy="227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07" name="Picture 1031" descr="C:\Users\fred en marjolein\Desktop\fred\verkeer\FOTO,S PROJECT\trekker1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609600"/>
            <a:ext cx="2895600" cy="226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08" name="Text Box 1032"/>
          <p:cNvSpPr txBox="1">
            <a:spLocks noChangeArrowheads="1"/>
          </p:cNvSpPr>
          <p:nvPr/>
        </p:nvSpPr>
        <p:spPr bwMode="auto">
          <a:xfrm>
            <a:off x="152400" y="3276600"/>
            <a:ext cx="9928225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3600" b="1">
                <a:solidFill>
                  <a:srgbClr val="FFFF00"/>
                </a:solidFill>
              </a:rPr>
              <a:t>Markeringsborden op juiste wijze geplaatst</a:t>
            </a: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84" y="1331565"/>
            <a:ext cx="9288255" cy="6102095"/>
          </a:xfrm>
          <a:prstGeom prst="rect">
            <a:avLst/>
          </a:prstGeom>
        </p:spPr>
      </p:pic>
      <p:sp>
        <p:nvSpPr>
          <p:cNvPr id="460808" name="Text Box 1032"/>
          <p:cNvSpPr txBox="1">
            <a:spLocks noChangeArrowheads="1"/>
          </p:cNvSpPr>
          <p:nvPr/>
        </p:nvSpPr>
        <p:spPr bwMode="auto">
          <a:xfrm>
            <a:off x="152400" y="179437"/>
            <a:ext cx="9928225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3600" b="1" dirty="0">
                <a:solidFill>
                  <a:srgbClr val="FFFF00"/>
                </a:solidFill>
              </a:rPr>
              <a:t>Markeringsborden </a:t>
            </a:r>
            <a:r>
              <a:rPr lang="nl-NL" sz="3600" b="1" dirty="0" smtClean="0">
                <a:solidFill>
                  <a:srgbClr val="FFFF00"/>
                </a:solidFill>
              </a:rPr>
              <a:t>+ verlichting op </a:t>
            </a:r>
            <a:r>
              <a:rPr lang="nl-NL" sz="3600" b="1" dirty="0">
                <a:solidFill>
                  <a:srgbClr val="FFFF00"/>
                </a:solidFill>
              </a:rPr>
              <a:t>juiste wijze geplaatst</a:t>
            </a:r>
          </a:p>
        </p:txBody>
      </p:sp>
    </p:spTree>
    <p:extLst>
      <p:ext uri="{BB962C8B-B14F-4D97-AF65-F5344CB8AC3E}">
        <p14:creationId xmlns:p14="http://schemas.microsoft.com/office/powerpoint/2010/main" val="1073952494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098" name="Picture 1034" descr="C:\Users\fred en marjolein\Desktop\fred\verkeer\DIV\images[2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0" y="1143000"/>
            <a:ext cx="3581400" cy="226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3099" name="Picture 1035" descr="C:\Users\fred en marjolein\Desktop\fred\filmpje\images[5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4724400"/>
            <a:ext cx="3352800" cy="227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3100" name="Picture 1036" descr="C:\Users\fred en marjolein\Desktop\fred\filmpje\images[2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4724400"/>
            <a:ext cx="3352800" cy="227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3101" name="Rectangle 1037"/>
          <p:cNvSpPr>
            <a:spLocks noChangeArrowheads="1"/>
          </p:cNvSpPr>
          <p:nvPr/>
        </p:nvSpPr>
        <p:spPr bwMode="auto">
          <a:xfrm>
            <a:off x="228600" y="304800"/>
            <a:ext cx="9852025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nl-NL" sz="4000" b="1">
                <a:solidFill>
                  <a:srgbClr val="FFFF00"/>
                </a:solidFill>
              </a:rPr>
              <a:t>Enkele posities op de openbare weg</a:t>
            </a:r>
          </a:p>
        </p:txBody>
      </p:sp>
      <p:sp>
        <p:nvSpPr>
          <p:cNvPr id="473102" name="Rectangle 1038"/>
          <p:cNvSpPr>
            <a:spLocks noChangeArrowheads="1"/>
          </p:cNvSpPr>
          <p:nvPr/>
        </p:nvSpPr>
        <p:spPr bwMode="auto">
          <a:xfrm>
            <a:off x="0" y="2670175"/>
            <a:ext cx="100806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473103" name="Rectangle 1039"/>
          <p:cNvSpPr>
            <a:spLocks noChangeArrowheads="1"/>
          </p:cNvSpPr>
          <p:nvPr/>
        </p:nvSpPr>
        <p:spPr bwMode="auto">
          <a:xfrm>
            <a:off x="0" y="2670175"/>
            <a:ext cx="10080625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Font typeface="Times New Roman" pitchFamily="18" charset="0"/>
              <a:buAutoNum type="arabicPeriod"/>
            </a:pPr>
            <a:endParaRPr lang="en-GB" sz="2400">
              <a:solidFill>
                <a:srgbClr val="CC0000"/>
              </a:solidFill>
              <a:latin typeface="Arial" charset="0"/>
              <a:ea typeface="msmincho" charset="0"/>
              <a:cs typeface="msmincho" charset="0"/>
            </a:endParaRPr>
          </a:p>
          <a:p>
            <a:pPr lvl="1" algn="l" eaLnBrk="0">
              <a:lnSpc>
                <a:spcPct val="100000"/>
              </a:lnSpc>
              <a:buClrTx/>
              <a:buSzTx/>
              <a:buFontTx/>
              <a:buNone/>
            </a:pPr>
            <a:endParaRPr lang="en-GB" sz="2400">
              <a:solidFill>
                <a:srgbClr val="FFFFFF"/>
              </a:solidFill>
              <a:latin typeface="Arial" charset="0"/>
              <a:ea typeface="msmincho" charset="0"/>
              <a:cs typeface="msmincho" charset="0"/>
            </a:endParaRPr>
          </a:p>
        </p:txBody>
      </p:sp>
      <p:sp>
        <p:nvSpPr>
          <p:cNvPr id="473105" name="AutoShape 1041" descr="data:image/jpg;base64,/9j/4AAQSkZJRgABAQAAAQABAAD/2wCEAAkGBhQSEBQUExQWFRQUFRQYGBQXGRcYFBoYGhQXFBgaFxQXHCceGBojGRQYHy8gJCcqLCwsGB4xNTAqNSYrLCkBCQoKDAwMFA8NFCkYFBgpKSkpKSkpKSkpKSkpKSkpKSkpKSkpKSkpKSkpKSkpKSkpKSkpKSkpKSkpKSkpKSkpKf/AABEIAK0BJAMBIgACEQEDEQH/xAAcAAEAAgIDAQAAAAAAAAAAAAAABgcBCAMEBQL/xABPEAABAQQFBwYLBwEECgMAAAABAgADBBESIWFx8AUGMUFRgfEHE1SCweEUFyIycpOisdHS0wgYNXSRobMjUmJzkhUkJTM0QkNEY6MWNrT/xAAVAQEBAAAAAAAAAAAAAAAAAAAAAf/EABYRAQEBAAAAAAAAAAAAAAAAAAABEf/aAAwDAQACEQMRAD8Ao1p5mdyNx0egPQEuHKq0vHswVDahAEyLTIHUWcjeZyY/KI50UnLhPOrSdCiCAhBsKjMjWEka22gerlJKavdIMFID7NC+nJ9SfqM+7QvpyfUH6jXVzp26axcNOPiznTt01i7Xj4sFK/doX05PqD9Rn3aF9OT6g/Ua6udO23djFbOdO23cwUr92hfTk+oP1GfdoX05PqD9Rrq507bdzOdO23cwUr92hfTk+oP1GfdoX05PqD9Rrq507bdzdePyqhw7U8evA7dp8pS1GQAJkBfMgb2Cnfu0L6cn1B+oz7tC+nJ9QfqNcUBlRD92l46eB47VWFpMwROX6zq4N2OdO23cwUr92hfTk+oP1GfdoX05PqD9Rrq507bdzOdO3RWbtWPgwUr92hfTk+oP1GfdoX05PqD9Rrj/ANJo53mucTzoSVl3MU6EwJ0dIE1DTtGxufnTrOis3HQwUr92hfTk+oP1GfdoX05PqD9Rrq50jSdGnfoZzpGk6NO/QwUr92hfTk+oP1GfdoX05PqD9Rrq50jSdGnfob4exVBJUtQSlImpRICQNpJqAYKY+7QvpyfUH6jPu0L6cn1B+o1yw0cHiErQsKQoAhQrCga0kHWG5edI0nRp7GClfu0L6cn1B+oz7tC+nJ9QfqNdXOka9FRv1M507dFRv1Y+LBSv3aF9OT6g/UZ92hfTk+oP1GurnTt0VG/GK2c6duio3sFK/doX05PqD9Rn3aF9OT6g/Ua6udO2zeznTts3sFK/doX05PqD9Rn3aF9OT6g/Ua6udO2zeznTts3sFK/doX05PqD9Rn3aF9OT6g/Ua6udO2zeznTts3sFK/doX05PqD9RuGK+zU+CTzcY7UrUFO1IH+YKVL9GvDnTt01b2yHx26ahewahZ05mxWT3vNxLspJnRWK3awNaFio3aROsBvEbcbOvNt1lGDeQ7wDygaKpVoeAeStNx/UEjW2oUbBqdrUhQkpClJUNikkpI/UMHWYxjBdv2aB/UjvRh/e9a6no8o2n9JY9zUr9mjz470Yf3vWup6KzsnXfqxewfP7Tru0VYsZ213aKsWNi/ffqxfsbN++/Vi/YwO2u6zFjOPdixl++/Vi/YzB9LHawOPdixnHuZjrM49bYwOPc0V5TXLhWTXnhJeJdhTpVJ2ApYUVhKfJJAImqsT0TaVcetsaF8sH4Q+9Nx+vPImwdnkxduBk134MXindN4aT0BK1LpEK8lJIAmKhPQG48s8qUHCxK4d7zoW7IpKCAUVoDwCYVM1KA0aSW6/I3+EOv8V/K/nC0Cy/k1ERnQXLwTQ8fuQpO0CHdqInsMpMVNsm8tEE9eh2pL50CqQePAihXUKRSolItI1lp+kVi8H9Toxa1M8tGbMPDu4Z44codFSloUEAJSRRChMCqYrr2FrQzQflcDCKUZkuHJmdaqCZzx72IpLMHOx1Ax0S/iCtVJ28SABSWtZfOzKZOxJMydTWjmvypwka9DlIeO3hmUpehMl6TIKSoicq5G1q15LchuYnKb4PkJeJdoerShQmkq51CBMa5BZMtsm5uUDJbuCyzDmGSHYPg7yimpIXzxBkNQNEVfFir0UqiCToSCds9OoaeLV7F8uEEhdFKH70A+cEoSDuWoKluab5ays7hXDx+88x0kqqrJM5SG0kkAXhqfyfnXEv6aoPI8OtzTVSHMl4ST5Sgp4CKSpGcgKpsRaWbGd0PHuytwokoIC0KFF4JzlSTsqMiCRU0K5eFEQsMJmXPKnsP9OYmNcmj/Ik8P+kn4AozcPPIrqk9dyFddQJFbe/y8/8ADQuznly9XWxU2zKP+zYOyGc75u0+5vOzn5SoSAec08K3j0Smh2ASAQCKSiQAZVynPQ3ezPeUclwipTowrogbZOwS1FZr5coxT2Iewfhy1zNEgqSlSlUlKKaCgTpAmKq2C8M08+4bKEw5UoPECanSwAuRIFISJCgDITBqqnJu/nFnC7gYcv31IoSUpNAAqJUQAQCRiTUnkF88/wBNOIhxCPIZ2t8gF2ErKAlY5t55VEAJMyZaBuayOWMf7Jef4jmV1NiOo/5b4FISUofrJBmAlKSK5TJUuU6p1T1NKs2M63Ee55xwomiaKkKElpJE/KT7iJgysLQnktzLhH+TAt84Q8W+W9BUoTUEhZQKJ/5ZSnMaydjeHyILKI+Kdg+TzJnPXQfJSDfJR/Virq4d+LGcO9mOrrZw6u1iHDvZw72Y6u1mOrtYHDvZw78Ws4dXazHV2sDh34tYffVdprxazB9HVi5mDdqxdtYOeH1421tqTygI/wBpxv5qJ/mW220Pr3fpqbUrlB/E4383E/zLYIwxslsMF2/Zo8+O9GH971rqems319mPi1K/Zo8+O9GH971rqenyjYf1nj3MHybd9+rHxZfvv1Y+LNG6q+3FjOyq+3FjA4G/UcdrOB9LbjtZ2Vd+LGcO/FjA4dbazh1trOHfixnDvYHDrbWinKhk16/yY9duUKeLK3MkJE1Eh6lSiBcC0r4d7OHewRLksyY9h8mO3b52p28Dx95ChJQm8JBlc0Uic2oo5zCIDh5zHPuzz1H+nIQ6Ukz2UgQ1scO/FrYl8O/FrBXvLJkN/EuIcQ7pb0perKghMyPIlM2TaXZow6ncDCIWkpUly6SUkVpUEgKBG3GpvVPvq78Ws7arrcWsFS8lGbUVD5RfrfOHjpKnTxKVrSQkqL52oAHbIE7mzynZtRMRlSHeOHDx47ShyCtKZpBD5SjM3GbWzLdOq63FrJT31XS14tYPJzuyH4ZBv4cEJL1PkE6AtKgsTsJSNxsap824vLOT0KhHUGVUlqUlSnalBKiACUvEqCCmoGuYa7tNk/2lj3s02T/aWPewVFyTZtRbjKD15EOHjsKcvBTUmSSsvUKMjorkot7XLJkR/Ew8MId0t6UvVkhCZkDm5TNk2sL9p/tJmnf+0mDys04ZTuAhULSUrS4dJKVCtJCAFAi9qsjs2Mo5JjVv8noU8cvKVGinnPIKqVB47FfknQobNNZDXTpsn+0mad/7Y+DBX+YOV8rv4hSot2EQ6knz082UkCoOkecoHXSqtnUfS5UsmvYjJq3bl2p4svHRShImqQXXVj92l3bXdLVixmnfXdZixgivJfk164ya5dvkKdvAt6SlYkoJL1RrFor4tEOSjNqKh8oRDx84eOkKdPAlS0yBm+QqQPoglrZHvrusxYwe+vuxYwOPV1jHazj1djOPdixnHuYHHq7GcersZx7mce5gcersZx6uxnHuZx7sWsDibtQx2MPG7UMdjOPdi1nZX3YtYOeH17v0rk2pfKD+Jxv5uJ/mW22kPrxtbUvlB/E4383E/wAy2CMFsNkthgu37NHnx3ow/vetdT3zjt1Xa8XtSv2aPPjvRh/e9a6nvnH9rtePiwfN267Xi/Yy7ddrxfsZduu14+LLt12vHxYGBdrxezA9HHazAu1jHaziPR2Y7WBjqsx1WcersZx6uxgY6rMdVnHq7GcersYMY6rZx1cdjOPV2M49XZjsYGD6OrFzMG7Vi7azibtmOxmDdqGOxgX77tWLtrL992rFzL992rHwZfvu1Y+DAv33amjnKHlFbjJkS8drLt4EooqBkQS9QBK0glpHfvu1Y+DVnyzxinngkCg+XEPQpUtk+bd+0snqsHiZNyXl9+5Q+RFKoPUpWKT1INEiaZijVMVt2jm3nFX/AK1f/XR8rWxDw6XaEoT5rtKUysACU/sA3Lfq027GCojm3nFX/rV/9dHytwZrZYyi7y06hIyJWutXOIpBSDNwp4msCvSC1yG3Vp7GqJ7/APbhOz/8TFW7fvv1YvZfvv1Yv2Mv336sfFl++/Vj4sQv336sXsv3+ljtZfvv1Y+LOBv247WBg+kzHWZw623Hazh1trAx1mY6zOHW2s4dbawMdZmB6TOHW2s4dbawLt3pY7GXbr9eLmcBftx2MwL9Zx2MHNDaDs7dbamcoP4nG/m4n+ZbbaQ2g7O3W2pfKD+Jxv5uJ/mWwRgthslsMF2/Zo8+O9GH971rqejyjaf0lj3NSv2aPPjvRh/e9a6noEzsnXfqxewfOnfXdZixnbXdZixht336sXsv336sX7GB2192LGce7FjL99+rF7MH0sdrA492LGce5mD6TMdZgce5nHuZjrMx1mBx7sWs492LWY6zMD0sdjA7K+7FrOyvuxa3h555yeAQa4gICykoCUkyFNSgms7Bp3Da1XePeK6O40z/AOp8zBdvZXfZi1mjdXfZi1qSHLtFdHcVf4nzMHLtFdHcVf4nzMMXbotl+89WLWqWAeeHZzrX5zuDCqOz+kObH/ueKVubyzy7RUqnDgaZH+pUdvnNGcz8+nuTlvVu3bt4t7Rmp5SmJFRMqJGkqmbgxWyEREJdpK1qCUIEypRATLaVGoSbzf8A5ZBj/u4er/zO659ZqIzr5QorKSXbpSUoQDU6dBRprJqnMkqI1DtbKMxA5SF5QiXcJSEw5kXsSRa6R5m8sF7f/LIMf93D1f8AmdVz6zVm5i0PM60rdrS8QSJKSQpJlBkGShMGv3NFfBMj6PCI6f8Ab5p1R/y0pt3clZtKS9TEZJjHcQ9dTUHKk81ESkQr+i8qeCRIMjrYL/7Kr568WMHuqvtxY0VzIz7RHpUhSC6inQ/qOTMSE5KUmdcp6jWJ3EyoWbrteL9jEB7qr7cWM7Ku/FjMC7Xi/YzA9HXi9gcO/FjOHezHV1sx1WBw72cO9mOqzHV2sDh3s4d+LWY6u1mOqwOHfi1nbVdbi1mD6OrFzMG7Vi7awc8PrxtbUvlB/E4383E/zLbbOH17v01NqZyg/icb+bif5lsEYLYbJbDBdv2aPPjvRh/e9a6nprN9d+rHxalfs0efHejD+9611PT5RsP6zx7mD5v1ab9WPiy/Vpv1Y+LOyq/RXixnZVforxYwOBv1HHazgb9uO1nZVforxYzh34sYHDrbWcOttZw78WM4d7A4dbazh1trOHezh3sDh1trOHW247GcO/FrOHfi1ghPLH+EvP8AEc/rzlba+tsFyx/hL3/Ecj/2acWtSWQ81YqMJ8HcqeAaVVBAvWohI/Vix5TGlMdyYZQdIKzD00jTzSkPCL0pNLVsaLEMUYxvSzayaIiMh3J0PXztJ9EqFL9psEkhngyTCu3oAOUIpFJ2SJ+DODMBYB/6q65bBvnFIaFfRT6ihK3z54SZCalqOsk+8lvRz3yoYjKMS8OjnVISNQQ7PNpA2VJ97T6AiU5FyK7foSDFxsiFKE6IIppn/dSiRlrUqtiIynkfykUBXNImROhzqKfvoz3tFouCfQr6i8Sty9QQROaVg6ikj9iG9M5+R5ec54W+pTn55Cf8nmyslJp68ixlvI7548SBGQYUqmkSmAmnVsC0hQKdAUkEMHsclGe4i6bp6EiLCUkvQkBT5CRRmojStIIBsMxraxcC7Xj4tq9mhlQw8fDPQfNeoBtSo0FjelRbaGWNktWLGFOIu1jHaziLtYx2sHvrusxYztr7sWMQ47tmO1nHq7Gce7FjOPcwOPV2M49XYzj3M49zA49XYzj1djOPczj3YtYHE3bMdjD3m7UMdjOPdi1nZX3YtYOeH17v0rk2pfKD+Jxv5uJ/mW22kPrxtbUvlB/E4383E/zLYIwWw2S2GC7fs0efHejD+9611PfOP7Xa8XtSv2aPPjvRh/e9a6nvnH9u3HxYPm7ddrxey7ddrxfsZdusGvHxZdusGsY7WBgXa8XswPR14vZxF2sY7WcRdsx2sGMdVs46rOO7Yzj1djAx1drMdXazj1djOPV2MDHVZjq47GcersZx3bMdjB1MqZLdRDou36ErdmRUlU5SSZg1bPg1B5azgfx79MHApKIZJKHMO68lJSn/AJ3hnWTKkSoyF8ydgotzTdrTORUhQnYpJA9+JNr1yd5bRk3KM4lJSkJeOXhkSUGYrkK5TRIy1GbFfOU81co5KovzN2Jgc46eUgCdAXLbLWJFveXm6cuOExTgOncWhRdxQJKELNEFD0AAyURUe6v3+U7lAhHkA8cOHqX7x9RHkVpSkLSualSkD5MgNMzYzkJgFJhYh6oGg8eICbQ7SoKI6zyXVOxgi3iRj/7UP6xXyN6uavJLGw0bDv1lxQdPUqVJaiqjrkKNZk1x36tNo1Y+DDbq027GI1bzqgS5jol2oVpfvf0KyoG4hQO9rFyxBKypkGFeQ4pvoSSXjsVq8lAdqAGsyCVgawW7XLHmMp5/rrlNJSEgP0jSUjzXgGuQqNgB1Fq0zYzsiIB4VuFCSpU3aq3awNFJNmoiRG1ivHIrlr0S1z2S2tbWbcArJeRIx/ECg8ik0UO1VLrQpDsFJ0ElalS1JTXJut48P+YwDovf7dPXqP8Au6W6lvaEZ0Z4REe8C36hJM6LtNTtO2Q1naozLB1M34AvouHdJ0rfO07qYmdwmdzbUn3mu/Vi9ql5HMx1JV4c/TKohwgivyhIvSNkpgbQSdYa2r9Wm/UcdrCl++/Vi/Yy/f6WO1nZUb9Rx2s4G/bjtYhg+ljtZjrM4b9uO1nDrbWBjrMx1mcOttZw621gY62xmB6TOHW2s4b9rAu3eljsZduv14uZwF+3HYzgL9Zx2MHNDaDs7dbamcoP4nG/m4n+ZbbaQ2vFettS+UH8TjfzcT/MtgjBbDZLYYLt+zR58d6MP73rXU9FZtP6Sx7mpX7NHnx3ow/vetdT0CZ2Trv1YvYPntru0VYsZ213WYsYbd9+rF7L99+rF7A7a7rMWM492LGX779WL2+Hz5KElSyEpFalKICQbSagO9g++PdixnHub5QsKAIIIMjMaCSJiR2Vt9Y6zA49zOPczHWZjrMDj3YtZx7sWsx1mYHpY7GBx7sWtDM8uS6Hj1l6FKcvyK3iQFBeoU0EiZAGkEGqudTTPA9LHYy7dfrxcwVVk3kIdpXN/EqeIFdB2ihSsKyokbhO0NZ8HBocu0u3aQlDsAJSNEtmLW5rt1+vFzLt1+vFzA0Wy/fHxZotl+88e9gs3X68XMu3drA0bv34NB85eSKDilKWilDvDWS7AKFE6y6NU/RIacXbu1l27tYKePIIul/xaKP+Eqkd1OX7tJ83OSCEhVBbylEvEkEc4AHc9odCoy/vFWpp0Bs3drcTiJQufNqSqiop8kgyIkVAy0ET0WsHKKt1V9u74MHuqv0V4sZduu14vZduu14vYA91V9uLGDu78WMwLteL2YHo68XsDh34sZw72Y6uvF7MdVgcO9nDvbGOq2cdVgcO9nDvxazHVZjq47GBw78WsPvqutxazB9HVi5sYN2rFzB2IfXja2pfKD+Jxv5uJ/mW22cNr3fpqbUzlB/E4383E/zLYIwWw2S2GC7fs0efHejD+9611PTWb6+zHxalfs0efHejD+9611PT5RsP6zx7mD5v1ab9WPiy/Vpv1HHazRbKq+3FjOyq+3FjA4G/UcdrUfyzZ1O4l4hw6UubhT9L5JBSgrBSkHTJUqKq/i14dlV9uLGpDlsyC4h3jl45dhC3xiFPFAqNNU0GclEgVqOiWlixYuZWe8NGJS5clZW6cu6VJBSJgJRMHXW3tZcy84g3RexCwhAMtBKlL1UUitRq1N52aWakLCu0PXDkIePHLsLUFLJUClKiZKUQK66mrblXWqJyxDwqlEOwHCBYXq/LXfKiOqGImeTOWCAfPQ7pPHRUZBT1ASgqNQJUlRo75Bpvw621qo5VMw4SHyeH0O6S6W6eO0TE/LSo0PKmfKMyDO9pZyY5SU+yVDrWSSkLdzOkpdrUkH/KANzBz5zcoMJAqoPlkvJT5t2mksf3lVgJB1TMy3LmxnxCx8w4WaaRMu1ii8GqlKZBEzpBMpibUXkXOB2Y19ExcMYwvKSqE/JClKnSIKSCAKgDUNwbu5HyiBllw/hYdcM6U+dJLqsgJWQ7eVyEkkKJlqYuNgIuLQ6dqePFBCEAkqVUEy0qJaFI5Z8nl4UzfACcnhd+QTXWADSE9U069TcHLfFqRk5CQSA9foSq0JStYnepI/RvOyFmDBryGHy3QU+XDPHvOzNMKCVrTIzqAogS0GRnpYib5sZ5Q8fzngxWebog0kFMiqlKX+U/s3dy1l1zCOS9fvA7QDIEzJKtiUisk7B2NWnIH5sZaXG6p63lctGUivKTp0sKLp07dmgDImmslcv7xSkCdjFTzJXK3AP3odBa3ZUQEKeoCUUjV5wUZTtlpDTO7Xos2trnnZlWGiXaBDZOVCrQa1JrCkSIIUkIEzORpGvTta7cxoxb7JkMt4SFqdBKifOmglFIz1kJn+rEeVlrlbgYd4p3SePFJMjzSQUpIqIpKUATdNvSzZz9hI9RQ4WoPAKXNrQUqCRIEzrSRWNB1tSzlw9yRFL8Lg0P0nyQXqZoUKU6bp4QUgmWsE1yIDWZydZbya/evDCOPBohaBTd6BRSZzdyNEiZE5AHRMMV98q+dbpxCPIaktL9+7Bd0QQKPOAKmsGqYSocWjvJJnrDOIdEIsrD57EGgAglPl0EiatUyGknK3kJw8gH0St3N87QkIXNQKAXqZiQNEzpHSNbeHyP5qQr6FTEPHQU+REKovKSwU0KCk1BQTpOsMFnxschy7U9eKoO0JKiogkJSNM5V4taDvOWyACpAPyJ+cHYlK5SwqW5pNndl9zCQjx6/SVIPk82JTWVCQRXVIicydAan1ZfU8hXnNZFdCFKVDnUO3ilJkCKXP0dKTIz2itiLryNlpzFug9h1haFTkROYl5yVA1hVh7W6ucmdkPAoSuIWUhZIQkJKlKlKYAFWvWR+7V9yBvDRjEzMgpwqVsngP6yA3BvZ5Us7oZwHbh7DJinqil6l2up2jShJVKsz8oBOsabQ5YHlnye8WEkvXQJkFvECgBsJSpRF5EmnSVTkRWCJg6qLa8Z55QevHKA+yYiDNOaXqHS3UxRM0GYkrUdMxJrm5OnhVkuDJJJ5pNfoqKQP0ADFedEcreT0LeIUt4FOysEc2qspVRKUnWZ3C1uTN7lSgox8HKCt28UfJD1ISFf3UqSoidhlPVNqzzRyG6i8uv3b9NN2l5FvCgzkopeEAGWqapysb75VchuoGOh1wqA6pIDyimdFK0PKikatAqsYL449XYzju2Y7GwD83c2ePdi1iHHdsx2MPebtQx2M492LWdlfdi1g54fXu/SuTal8oP4nG/m4n+ZbbaQ+vG1tS+UH8TjfzcT/MtgjBbDZLYYLp+zS/AfRqJ+Up25UBYlSwf3Wn9Wu97Okduq7Xi9tSMxM7V5NjXcQkUkiaXiNFN2qVIT21Ai1Iba3ImXHEc4S+h3gWkjSPOSdaVp0pVYWDnu3Xa8XsFm67Xi9uYw2w3XM8GtuuYODAu14vatuWnNp9EuXD1yhTzmS8CkJBK6CwkhQSKyAU1y22NaHg1t12xng1vDYwV7yZ5bjogK8Kdc06cuXbt3/TU7pmclKJXpISkaJDyi3R5WMx30Qp3FwoKnrpISpCfPKUqKkLRtUkk1adEtDWh4Nbw2M8Gt4bGCg8qZQytlcO4ZcOUpQoFR5pbpJIBFJ6tdQlMmQlp0GprizZyImDhHMOk0ubTIq/tTJUpUtU1E7pN7Xg9vDYzwa0d2xgo3KGQY/I0c8fwbsvXDylKSC8TzalUqDxKPKSUmUlVaNNZDSrMPObKkVEqMTDhEMpNaihTqhIVc3Tmp5MynOd40GyPBreGxng1vDYwRLlFzYVHQK3aJc6gpeO5mQJTMSmdFJKiJ7aLVXAZeys4g3kCIdQQl28ClLdLC3bohSl+WSEBMiSCQbDobYHwa3hsaEcomZ8fGFCIaICHCklL52pRSmozSfJSVKBBIKZy8kMEX5A0+RGHVNwCdzw/D9m7/ACr5kv363cZCgqfOgAtCfPklVJ2tG0pJNWnzZNMMycx0ZOhuaSumpSqbxcpUlSAkBOpIAkP1aQCG2kW2hgpeEz9y2+eIQmF8pKk05uVoCxseLWaLsHaKLW8laqE1JFOiCpIVMTloCiBOuqctjdrwc6zPawQ20i23YwU5EZ95XcFbuKgA9SonS7WUynUKbuaFgCrRMtw8mmasQvKSo1648GcjnVBFEuxN4kpCHbtVdEUiZ6Khta6RDnbfbsZ4NtN9uxgjue+SFxWT4hyiXOLRUNqkqC0ieqdGW9qy5N43KLh6iCEOtDkvwt8tbpYUhNVMUz5IBoS0E1mTXeIa0W27GeD7TewQ3lMzaeRsAUOpF6haXgTMCkQFJKZmoEpUZWhq7yXnHlR3BnJ6IFU0oWimXTwLSg0pzBkmclKANuglr28GtFt+png1vHUWCqeRTIz+HEWH7l46Ci4o84hSJkc5opCuU6724OVfNSJMW6joZBelAdhaUikpK3aytJoCtSTOuWgg7Wt0Q1o79RZ4Nbx2sFC515aynlRwlJgVodIeBRoO3hKnlFQB8quQBVUBVOs6GtXMCFU7ybCoeJKFJdyUlQKVBVNVRBrDSXwa3jtZ4NaO/awU5mDkKId5cfvXjh6h2TFyeKQoIJU9BT5REq9LfXLPkKIfxMMpy4evQHSgou0KUArnJyJAqLXD4NaNH77WeDW8drB10CoY8pvrA9LHY3N4Nbx2s8Gt47WDhu3eljsZduv14ubm8Gt47WyIa3jrLAhhUdnbrbUbPiIC8oRi0maVRMQQbC9UQ2wXKbyjuoBwty5UDFrSQlIr5uY/3i9hGkDSTLVNtZIlbB1i2GMYDehkrLb6GXTcPXjpX9p2pSTcZGsWFvPYwTRHKvlOX/GvfY+VvrxsZT6Y99j5WhTJsE18bGU+mPfY+VnjYyn0x77HytCpsmwTXxsZT6Y99j5WeNjKfTHvsfK0KmybBNfGxlPpj32PlZ42Mp9Me+x8rQqbJsE18bGU+mPfY+VnjYyn0x77HytCpsmwTXxsZT6Y99j5WeNjKfTHvsfK0KmybBNfGxlPpj32PlZ42Mp9Me+x8rQqbJsE18bGU+mPfY+VnjYyn0x77HytCpsmwTXxsZT6Y99j5WeNjKfTHvsfK0KmybBNfGxlPpj32PlZ42Mp9Me+x8rQqbJsE18bGU+mPfY+VnjYyn0x77HytCpsmwTXxsZT6Y99j5WeNjKfTHvsfK0KmybBNfGxlPpj32PlZ42Mp9Me+x8rQqbJsE18bGU+mPfY+VnjYyn0x77HytCpsmwTXxsZT6Y99j5WeNjKfTHvsfK0KmybBNfGxlPpj32PlbhiuU7KLxNFUa+kf7KqH7oALRCbJsHaexRJJJmTpJ0k2luspU2+WMBjGMH/2Q=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171450" y="3438525"/>
            <a:ext cx="2446338" cy="145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473106" name="Rectangle 1042"/>
          <p:cNvSpPr>
            <a:spLocks noChangeArrowheads="1"/>
          </p:cNvSpPr>
          <p:nvPr/>
        </p:nvSpPr>
        <p:spPr bwMode="auto">
          <a:xfrm>
            <a:off x="0" y="1455738"/>
            <a:ext cx="100806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473107" name="Rectangle 1043"/>
          <p:cNvSpPr>
            <a:spLocks noChangeArrowheads="1"/>
          </p:cNvSpPr>
          <p:nvPr/>
        </p:nvSpPr>
        <p:spPr bwMode="auto">
          <a:xfrm>
            <a:off x="0" y="1455738"/>
            <a:ext cx="10080625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Font typeface="Times New Roman" pitchFamily="18" charset="0"/>
              <a:buAutoNum type="arabicPeriod"/>
            </a:pPr>
            <a:endParaRPr lang="en-GB" sz="2400">
              <a:solidFill>
                <a:srgbClr val="CC0000"/>
              </a:solidFill>
              <a:latin typeface="Arial" charset="0"/>
              <a:ea typeface="msmincho" charset="0"/>
              <a:cs typeface="msmincho" charset="0"/>
            </a:endParaRPr>
          </a:p>
          <a:p>
            <a:pPr lvl="1" algn="l" eaLnBrk="0">
              <a:lnSpc>
                <a:spcPct val="100000"/>
              </a:lnSpc>
              <a:buClrTx/>
              <a:buSzTx/>
              <a:buFontTx/>
              <a:buNone/>
            </a:pPr>
            <a:endParaRPr lang="en-GB" sz="2400">
              <a:solidFill>
                <a:srgbClr val="FFFFFF"/>
              </a:solidFill>
              <a:latin typeface="Arial" charset="0"/>
              <a:ea typeface="msmincho" charset="0"/>
              <a:cs typeface="msmincho" charset="0"/>
            </a:endParaRPr>
          </a:p>
        </p:txBody>
      </p:sp>
      <p:sp>
        <p:nvSpPr>
          <p:cNvPr id="473111" name="Rectangle 1047"/>
          <p:cNvSpPr>
            <a:spLocks noChangeArrowheads="1"/>
          </p:cNvSpPr>
          <p:nvPr/>
        </p:nvSpPr>
        <p:spPr bwMode="auto">
          <a:xfrm>
            <a:off x="0" y="2620963"/>
            <a:ext cx="10080625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l">
              <a:buFont typeface="Times New Roman" pitchFamily="18" charset="0"/>
              <a:buChar char="•"/>
            </a:pPr>
            <a:endParaRPr lang="en-GB" sz="2400">
              <a:solidFill>
                <a:srgbClr val="CC0000"/>
              </a:solidFill>
              <a:latin typeface="Arial" charset="0"/>
              <a:ea typeface="msmincho" charset="0"/>
              <a:cs typeface="msmincho" charset="0"/>
            </a:endParaRPr>
          </a:p>
          <a:p>
            <a:pPr algn="l" eaLnBrk="0">
              <a:lnSpc>
                <a:spcPct val="100000"/>
              </a:lnSpc>
              <a:buClrTx/>
              <a:buSzTx/>
              <a:buFontTx/>
              <a:buNone/>
            </a:pPr>
            <a:endParaRPr lang="en-GB" sz="2400">
              <a:solidFill>
                <a:srgbClr val="FFFFFF"/>
              </a:solidFill>
              <a:latin typeface="Arial" charset="0"/>
              <a:ea typeface="msmincho" charset="0"/>
              <a:cs typeface="msmincho" charset="0"/>
            </a:endParaRPr>
          </a:p>
        </p:txBody>
      </p:sp>
      <p:pic>
        <p:nvPicPr>
          <p:cNvPr id="473110" name="Picture 1046" descr="http://t2.gstatic.com/images?q=tbn:ANd9GcQM2jp06zXAdwqpq9Dfp0Fup1WWzhiTRluRa0HNPsOFmjWV42VV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3733800"/>
            <a:ext cx="1920875" cy="192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3112" name="Rectangle 1048"/>
          <p:cNvSpPr>
            <a:spLocks noChangeArrowheads="1"/>
          </p:cNvSpPr>
          <p:nvPr/>
        </p:nvSpPr>
        <p:spPr bwMode="auto">
          <a:xfrm>
            <a:off x="-85725" y="-384175"/>
            <a:ext cx="100806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473113" name="Rectangle 1049"/>
          <p:cNvSpPr>
            <a:spLocks noChangeArrowheads="1"/>
          </p:cNvSpPr>
          <p:nvPr/>
        </p:nvSpPr>
        <p:spPr bwMode="auto">
          <a:xfrm>
            <a:off x="-85725" y="-384175"/>
            <a:ext cx="10080625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Font typeface="Times New Roman" pitchFamily="18" charset="0"/>
              <a:buAutoNum type="arabicPeriod"/>
            </a:pPr>
            <a:endParaRPr lang="en-GB" sz="2400">
              <a:solidFill>
                <a:srgbClr val="CC0000"/>
              </a:solidFill>
              <a:latin typeface="Arial" charset="0"/>
              <a:ea typeface="msmincho" charset="0"/>
              <a:cs typeface="msmincho" charset="0"/>
            </a:endParaRPr>
          </a:p>
          <a:p>
            <a:pPr lvl="1" algn="l" eaLnBrk="0">
              <a:lnSpc>
                <a:spcPct val="100000"/>
              </a:lnSpc>
              <a:buClrTx/>
              <a:buSzTx/>
              <a:buFontTx/>
              <a:buNone/>
            </a:pPr>
            <a:endParaRPr lang="en-GB" sz="2400">
              <a:solidFill>
                <a:srgbClr val="FFFFFF"/>
              </a:solidFill>
              <a:latin typeface="Arial" charset="0"/>
              <a:ea typeface="msmincho" charset="0"/>
              <a:cs typeface="msmincho" charset="0"/>
            </a:endParaRPr>
          </a:p>
        </p:txBody>
      </p:sp>
      <p:sp>
        <p:nvSpPr>
          <p:cNvPr id="473117" name="Rectangle 1053"/>
          <p:cNvSpPr>
            <a:spLocks noChangeArrowheads="1"/>
          </p:cNvSpPr>
          <p:nvPr/>
        </p:nvSpPr>
        <p:spPr bwMode="auto">
          <a:xfrm>
            <a:off x="-85725" y="781050"/>
            <a:ext cx="10080625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l">
              <a:buFont typeface="Times New Roman" pitchFamily="18" charset="0"/>
              <a:buChar char="•"/>
            </a:pPr>
            <a:endParaRPr lang="en-GB" sz="2400">
              <a:solidFill>
                <a:srgbClr val="CC0000"/>
              </a:solidFill>
              <a:latin typeface="Arial" charset="0"/>
              <a:ea typeface="msmincho" charset="0"/>
              <a:cs typeface="msmincho" charset="0"/>
            </a:endParaRPr>
          </a:p>
          <a:p>
            <a:pPr algn="l" eaLnBrk="0">
              <a:lnSpc>
                <a:spcPct val="100000"/>
              </a:lnSpc>
              <a:buClrTx/>
              <a:buSzTx/>
              <a:buFontTx/>
              <a:buNone/>
            </a:pPr>
            <a:endParaRPr lang="en-GB" sz="2400">
              <a:solidFill>
                <a:srgbClr val="FFFFFF"/>
              </a:solidFill>
              <a:latin typeface="Arial" charset="0"/>
              <a:ea typeface="msmincho" charset="0"/>
              <a:cs typeface="msmincho" charset="0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730" name="Picture 2" descr="C:\Users\fred en marjolein\Desktop\fred\verkeer\FOTO,S PROJECT\images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4648200"/>
            <a:ext cx="3048000" cy="229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7731" name="Picture 3" descr="C:\Users\fred en marjolein\Desktop\fred\verkeer\FOTO,S PROJECT\images[9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457200"/>
            <a:ext cx="3124200" cy="229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7732" name="Picture 4" descr="C:\Users\fred en marjolein\Desktop\fred\verkeer\FOTO,S PROJECT\imagesCA2YMK3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482600"/>
            <a:ext cx="3219450" cy="226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7733" name="Picture 5" descr="C:\Users\fred en marjolein\Desktop\fred\verkeer\FOTO,S PROJECT\imagesCA4R6PT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4724400"/>
            <a:ext cx="3124200" cy="222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7734" name="Picture 6" descr="C:\Users\fred en marjolein\Desktop\fred\verkeer\FOTO,S PROJECT\imagesCACE97H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4648200"/>
            <a:ext cx="3048000" cy="226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7735" name="Picture 7" descr="C:\Users\fred en marjolein\Desktop\fred\verkeer\FOTO,S PROJECT\imagesCAMUGIS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31242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7736" name="Text Box 8"/>
          <p:cNvSpPr txBox="1">
            <a:spLocks noChangeArrowheads="1"/>
          </p:cNvSpPr>
          <p:nvPr/>
        </p:nvSpPr>
        <p:spPr bwMode="auto">
          <a:xfrm>
            <a:off x="228600" y="3048000"/>
            <a:ext cx="952500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4000" b="1">
                <a:solidFill>
                  <a:srgbClr val="FFFF00"/>
                </a:solidFill>
              </a:rPr>
              <a:t>Nog enkele voorbeelden van de positie op de openbare weg</a:t>
            </a: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658" name="Picture 1026" descr="C:\Users\fred en marjolein\Desktop\fred\verkeer\FOTO,S PROJECT\00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25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31" name="Text Box 7"/>
          <p:cNvSpPr txBox="1">
            <a:spLocks noChangeArrowheads="1"/>
          </p:cNvSpPr>
          <p:nvPr/>
        </p:nvSpPr>
        <p:spPr bwMode="auto">
          <a:xfrm>
            <a:off x="457200" y="457200"/>
            <a:ext cx="87630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3600" b="1">
                <a:solidFill>
                  <a:srgbClr val="FFFF00"/>
                </a:solidFill>
              </a:rPr>
              <a:t>Voorlichtingsborden</a:t>
            </a:r>
          </a:p>
        </p:txBody>
      </p:sp>
      <p:pic>
        <p:nvPicPr>
          <p:cNvPr id="461833" name="Picture 9" descr="C:\Users\fred en marjolein\Desktop\fred\verkeer\FOTO,S PROJECT\imagesCAN2SNJ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2590800"/>
            <a:ext cx="5143500" cy="127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834" name="Picture 10" descr="C:\Users\fred en marjolein\Desktop\fred\verkeer\FOTO,S PROJECT\imagesCAZ82Y6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1371600"/>
            <a:ext cx="2549525" cy="84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835" name="Picture 11" descr="C:\Users\fred en marjolein\Desktop\fred\verkeer\FOTO,S PROJECT\imagesCA4LSMD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4114800"/>
            <a:ext cx="2149475" cy="306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836" name="Picture 12" descr="C:\Users\fred en marjolein\Desktop\fred\verkeer\FOTO,S PROJECT\imagesCA687GN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2590800"/>
            <a:ext cx="2187575" cy="147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837" name="Picture 13" descr="C:\Users\fred en marjolein\Desktop\fred\verkeer\FOTO,S PROJECT\imagesCAA2WUX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1295400"/>
            <a:ext cx="1006475" cy="103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841" name="Picture 17" descr="C:\Users\fred en marjolein\Desktop\fred\filmpje\imagesCAM6X0U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2925763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845" name="Picture 21" descr="C:\Users\fred en marjolein\Desktop\fred\filmpje\imagesCA3DJWCK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0" y="4648200"/>
            <a:ext cx="3200400" cy="156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>
          <a:xfrm>
            <a:off x="741363" y="117475"/>
            <a:ext cx="8604250" cy="12573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l-NL">
                <a:solidFill>
                  <a:srgbClr val="FFFF00"/>
                </a:solidFill>
                <a:latin typeface="Tahoma" pitchFamily="34" charset="0"/>
              </a:rPr>
              <a:t>Ongevallen met trekkers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1447800"/>
            <a:ext cx="3124200" cy="267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400" y="1371600"/>
            <a:ext cx="3233738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19600"/>
            <a:ext cx="2973388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3060700" cy="270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4419600"/>
            <a:ext cx="3016250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6" name="Picture 10" descr="C:\Users\fred en marjolein\Desktop\fred\verkeer\tractor ongevallen\imagesCA877SGJ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4343400"/>
            <a:ext cx="2884488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2" name="Object 2"/>
          <p:cNvGraphicFramePr>
            <a:graphicFrameLocks noChangeAspect="1"/>
          </p:cNvGraphicFramePr>
          <p:nvPr/>
        </p:nvGraphicFramePr>
        <p:xfrm>
          <a:off x="5943600" y="4343400"/>
          <a:ext cx="3792538" cy="288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296" r:id="rId4" imgW="6675699" imgH="4153260" progId="">
                  <p:embed/>
                </p:oleObj>
              </mc:Choice>
              <mc:Fallback>
                <p:oleObj r:id="rId4" imgW="6675699" imgH="415326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4343400"/>
                        <a:ext cx="3792538" cy="2881313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4313238"/>
            <a:ext cx="3886200" cy="299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35846" name="Object 6"/>
          <p:cNvGraphicFramePr>
            <a:graphicFrameLocks noChangeAspect="1"/>
          </p:cNvGraphicFramePr>
          <p:nvPr/>
        </p:nvGraphicFramePr>
        <p:xfrm>
          <a:off x="2133600" y="838200"/>
          <a:ext cx="5486400" cy="308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297" r:id="rId7" imgW="6736664" imgH="4092295" progId="">
                  <p:embed/>
                </p:oleObj>
              </mc:Choice>
              <mc:Fallback>
                <p:oleObj r:id="rId7" imgW="6736664" imgH="4092295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838200"/>
                        <a:ext cx="5486400" cy="30861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685800" y="152400"/>
            <a:ext cx="8686800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3200" b="1">
                <a:solidFill>
                  <a:srgbClr val="FFFF00"/>
                </a:solidFill>
              </a:rPr>
              <a:t>RECONSTRUCTIE VAN EEN ONGEVAL</a:t>
            </a: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6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4038600"/>
            <a:ext cx="4038600" cy="303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563" name="Picture 3" descr="C:\Users\fred en marjolein\Desktop\fred\verkeer\tractor ongevallen\images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4038600" cy="268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64" name="Picture 4" descr="C:\Users\fred en marjolein\Desktop\fred\verkeer\tractor ongevallen\images[1]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4038600"/>
            <a:ext cx="4038600" cy="310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66" name="Picture 6" descr="C:\Users\fred en marjolein\Desktop\fred\verkeer\tractor ongevallen\images[6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304800"/>
            <a:ext cx="4038600" cy="268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568" name="Text Box 8"/>
          <p:cNvSpPr txBox="1">
            <a:spLocks noChangeArrowheads="1"/>
          </p:cNvSpPr>
          <p:nvPr/>
        </p:nvSpPr>
        <p:spPr bwMode="auto">
          <a:xfrm>
            <a:off x="381000" y="3200400"/>
            <a:ext cx="94488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b="1">
                <a:solidFill>
                  <a:srgbClr val="FFFF00"/>
                </a:solidFill>
              </a:rPr>
              <a:t>HET GEVAAR OP DE OPENBAREWEG</a:t>
            </a: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874" name="Picture 2" descr="C:\Users\fred en marjolein\Desktop\fred\verkeer\tractor ongevallen\images[3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685800"/>
            <a:ext cx="35052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3875" name="Picture 3" descr="C:\Users\fred en marjolein\Desktop\fred\verkeer\tractor ongevallen\images[8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685800"/>
            <a:ext cx="3505200" cy="259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3876" name="Picture 4" descr="C:\Users\fred en marjolein\Desktop\fred\verkeer\tractor ongevallen\images[10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3962400"/>
            <a:ext cx="3505200" cy="260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3877" name="Picture 5" descr="C:\Users\fred en marjolein\Desktop\fred\verkeer\tractor ongevallen\images[10]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3886200"/>
            <a:ext cx="3505200" cy="262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3879" name="Text Box 7"/>
          <p:cNvSpPr txBox="1">
            <a:spLocks noChangeArrowheads="1"/>
          </p:cNvSpPr>
          <p:nvPr/>
        </p:nvSpPr>
        <p:spPr bwMode="auto">
          <a:xfrm>
            <a:off x="838200" y="3352800"/>
            <a:ext cx="80010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b="1">
                <a:solidFill>
                  <a:srgbClr val="FFFF00"/>
                </a:solidFill>
              </a:rPr>
              <a:t>Ongevallen met zwaar lichamelijk letsel</a:t>
            </a: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898" name="Picture 2" descr="C:\Users\fred en marjolein\Desktop\fred\verkeer\tractor ongevallen\imagesCA0IP5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3810000" cy="253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4899" name="Picture 3" descr="C:\Users\fred en marjolein\Desktop\fred\verkeer\tractor ongevallen\imagesCA3GB4P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457200"/>
            <a:ext cx="3810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4902" name="Picture 6" descr="C:\Users\fred en marjolein\Desktop\fred\verkeer\tractor ongevallen\imagesCA5N6CQ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4038600"/>
            <a:ext cx="3810000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4904" name="Picture 8" descr="C:\Users\fred en marjolein\Desktop\fred\verkeer\tractor ongevallen\28041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4038600"/>
            <a:ext cx="3886200" cy="248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922" name="Picture 2" descr="C:\Users\fred en marjolein\Desktop\fred\verkeer\tractor ongevallen\imagesCA23D4Z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381000"/>
            <a:ext cx="4191000" cy="313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5923" name="Picture 3" descr="C:\Users\fred en marjolein\Desktop\fred\verkeer\tractor ongevallen\imagesCA36KZF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41910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5925" name="Picture 5" descr="C:\Users\fred en marjolein\Desktop\fred\verkeer\tractor ongevallen\imagesCABA8R0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3962400"/>
            <a:ext cx="41910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5926" name="Picture 6" descr="C:\Users\fred en marjolein\Desktop\fred\verkeer\tractor ongevallen\imagesCABAS6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4038600"/>
            <a:ext cx="3962400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948" name="Picture 4" descr="C:\Users\fred en marjolein\Desktop\fred\verkeer\tractor ongevallen\imagesCAJPS3T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914400"/>
            <a:ext cx="390842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6951" name="Picture 7" descr="C:\Users\fred en marjolein\Desktop\fred\verkeer\tractor ongevallen\imagesCAQ51N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3810000"/>
            <a:ext cx="3886200" cy="243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6953" name="Picture 9" descr="C:\Users\fred en marjolein\Desktop\fred\verkeer\tractor ongevallen\imagesCA4GKK1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3810000" cy="253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6955" name="Picture 11" descr="C:\Users\fred en marjolein\Desktop\fred\verkeer\tractor ongevallen\imagesCASB04I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3733800"/>
            <a:ext cx="3810000" cy="249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1"/>
          <p:cNvSpPr txBox="1">
            <a:spLocks noChangeArrowheads="1"/>
          </p:cNvSpPr>
          <p:nvPr/>
        </p:nvSpPr>
        <p:spPr bwMode="auto">
          <a:xfrm>
            <a:off x="457200" y="304800"/>
            <a:ext cx="8820150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nl-NL" sz="4000" b="1">
                <a:solidFill>
                  <a:srgbClr val="FFFF00"/>
                </a:solidFill>
                <a:latin typeface="Tahoma" pitchFamily="34" charset="0"/>
              </a:rPr>
              <a:t>Bedankt voor jullie aandacht</a:t>
            </a:r>
          </a:p>
        </p:txBody>
      </p:sp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1143000" y="1295400"/>
            <a:ext cx="8001000" cy="82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nl-NL" sz="2600" b="1">
                <a:solidFill>
                  <a:srgbClr val="FFFF00"/>
                </a:solidFill>
                <a:latin typeface="Tahoma" pitchFamily="34" charset="0"/>
              </a:rPr>
              <a:t>Deze power-point presentatie werd gemaakt door Fred Piel en Jeroen Hagedorn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1447800" y="2362200"/>
            <a:ext cx="680402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nl-NL" sz="2200" b="1">
                <a:solidFill>
                  <a:srgbClr val="FFFF00"/>
                </a:solidFill>
                <a:latin typeface="Tahoma" pitchFamily="34" charset="0"/>
              </a:rPr>
              <a:t>Met medewerking van de</a:t>
            </a:r>
          </a:p>
          <a:p>
            <a:pPr algn="ctr">
              <a:buClrTx/>
              <a:buFontTx/>
              <a:buNone/>
            </a:pPr>
            <a:endParaRPr lang="nl-NL" sz="2200" b="1">
              <a:solidFill>
                <a:srgbClr val="FFFF00"/>
              </a:solidFill>
              <a:latin typeface="Tahoma" pitchFamily="34" charset="0"/>
            </a:endParaRPr>
          </a:p>
        </p:txBody>
      </p:sp>
      <p:pic>
        <p:nvPicPr>
          <p:cNvPr id="40966" name="Picture 6" descr="C:\Users\fred en marjolein\Desktop\fred\verkeer\FOTO,S PROJECT\imagesCA9L2V1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5562600"/>
            <a:ext cx="2514600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8" name="Picture 8" descr="C:\Users\fred en marjolein\Desktop\fred\verkeer\FOTO,S PROJECT\imagesCA4KG2T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4267200"/>
            <a:ext cx="34290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0" name="Picture 10" descr="Provincie Flevoland 25 ja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0" y="2895600"/>
            <a:ext cx="34290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1" name="Picture 11" descr="C:\Users\fred en marjolein\Desktop\fred\filmpje\cumela_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4267200"/>
            <a:ext cx="34290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392113" y="179388"/>
            <a:ext cx="8609012" cy="1263650"/>
          </a:xfrm>
          <a:ln/>
        </p:spPr>
        <p:txBody>
          <a:bodyPr tIns="352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l-NL">
                <a:solidFill>
                  <a:srgbClr val="FFFF00"/>
                </a:solidFill>
                <a:latin typeface="Tahoma" pitchFamily="34" charset="0"/>
              </a:rPr>
              <a:t>DOELSTELLING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0"/>
            <a:ext cx="9677400" cy="5867400"/>
          </a:xfrm>
          <a:ln/>
        </p:spPr>
        <p:txBody>
          <a:bodyPr tIns="24840"/>
          <a:lstStyle/>
          <a:p>
            <a:pPr marL="488950" indent="-422275" algn="ctr">
              <a:spcAft>
                <a:spcPts val="1425"/>
              </a:spcAft>
              <a:buClr>
                <a:srgbClr val="FF9966"/>
              </a:buClr>
              <a:buSzPct val="75000"/>
              <a:buFont typeface="StarSymbol" charset="0"/>
              <a:buNone/>
              <a:tabLst>
                <a:tab pos="488950" algn="l"/>
                <a:tab pos="593725" algn="l"/>
                <a:tab pos="1042988" algn="l"/>
                <a:tab pos="1492250" algn="l"/>
                <a:tab pos="1941513" algn="l"/>
                <a:tab pos="2390775" algn="l"/>
                <a:tab pos="2840038" algn="l"/>
                <a:tab pos="3289300" algn="l"/>
                <a:tab pos="3738563" algn="l"/>
                <a:tab pos="4187825" algn="l"/>
                <a:tab pos="4637088" algn="l"/>
                <a:tab pos="5086350" algn="l"/>
                <a:tab pos="5535613" algn="l"/>
                <a:tab pos="5984875" algn="l"/>
                <a:tab pos="6434138" algn="l"/>
                <a:tab pos="6883400" algn="l"/>
                <a:tab pos="7332663" algn="l"/>
                <a:tab pos="7781925" algn="l"/>
                <a:tab pos="8231188" algn="l"/>
                <a:tab pos="8680450" algn="l"/>
                <a:tab pos="9129713" algn="l"/>
              </a:tabLst>
            </a:pPr>
            <a:r>
              <a:rPr lang="nl-NL" sz="3600" b="1">
                <a:solidFill>
                  <a:srgbClr val="FFCC00"/>
                </a:solidFill>
              </a:rPr>
              <a:t>DE ONDERNEMERS IN DE AGRARISCHE SECTOR BEWUST MAKEN </a:t>
            </a:r>
          </a:p>
          <a:p>
            <a:pPr marL="488950" indent="-422275" algn="ctr">
              <a:spcAft>
                <a:spcPts val="1425"/>
              </a:spcAft>
              <a:buClr>
                <a:srgbClr val="FF9966"/>
              </a:buClr>
              <a:buSzPct val="75000"/>
              <a:buFont typeface="StarSymbol" charset="0"/>
              <a:buNone/>
              <a:tabLst>
                <a:tab pos="488950" algn="l"/>
                <a:tab pos="593725" algn="l"/>
                <a:tab pos="1042988" algn="l"/>
                <a:tab pos="1492250" algn="l"/>
                <a:tab pos="1941513" algn="l"/>
                <a:tab pos="2390775" algn="l"/>
                <a:tab pos="2840038" algn="l"/>
                <a:tab pos="3289300" algn="l"/>
                <a:tab pos="3738563" algn="l"/>
                <a:tab pos="4187825" algn="l"/>
                <a:tab pos="4637088" algn="l"/>
                <a:tab pos="5086350" algn="l"/>
                <a:tab pos="5535613" algn="l"/>
                <a:tab pos="5984875" algn="l"/>
                <a:tab pos="6434138" algn="l"/>
                <a:tab pos="6883400" algn="l"/>
                <a:tab pos="7332663" algn="l"/>
                <a:tab pos="7781925" algn="l"/>
                <a:tab pos="8231188" algn="l"/>
                <a:tab pos="8680450" algn="l"/>
                <a:tab pos="9129713" algn="l"/>
              </a:tabLst>
            </a:pPr>
            <a:r>
              <a:rPr lang="nl-NL" sz="3600" b="1">
                <a:solidFill>
                  <a:srgbClr val="FFCC00"/>
                </a:solidFill>
              </a:rPr>
              <a:t>VAN DE GEVAREN OP EN AAN </a:t>
            </a:r>
          </a:p>
          <a:p>
            <a:pPr marL="488950" indent="-422275" algn="ctr">
              <a:spcAft>
                <a:spcPts val="1425"/>
              </a:spcAft>
              <a:buClr>
                <a:srgbClr val="FF9966"/>
              </a:buClr>
              <a:buSzPct val="75000"/>
              <a:buFont typeface="StarSymbol" charset="0"/>
              <a:buNone/>
              <a:tabLst>
                <a:tab pos="488950" algn="l"/>
                <a:tab pos="593725" algn="l"/>
                <a:tab pos="1042988" algn="l"/>
                <a:tab pos="1492250" algn="l"/>
                <a:tab pos="1941513" algn="l"/>
                <a:tab pos="2390775" algn="l"/>
                <a:tab pos="2840038" algn="l"/>
                <a:tab pos="3289300" algn="l"/>
                <a:tab pos="3738563" algn="l"/>
                <a:tab pos="4187825" algn="l"/>
                <a:tab pos="4637088" algn="l"/>
                <a:tab pos="5086350" algn="l"/>
                <a:tab pos="5535613" algn="l"/>
                <a:tab pos="5984875" algn="l"/>
                <a:tab pos="6434138" algn="l"/>
                <a:tab pos="6883400" algn="l"/>
                <a:tab pos="7332663" algn="l"/>
                <a:tab pos="7781925" algn="l"/>
                <a:tab pos="8231188" algn="l"/>
                <a:tab pos="8680450" algn="l"/>
                <a:tab pos="9129713" algn="l"/>
              </a:tabLst>
            </a:pPr>
            <a:r>
              <a:rPr lang="nl-NL" sz="3600" b="1">
                <a:solidFill>
                  <a:srgbClr val="FFCC00"/>
                </a:solidFill>
              </a:rPr>
              <a:t>LANDBOUWVOERTUIGEN</a:t>
            </a:r>
          </a:p>
          <a:p>
            <a:pPr marL="488950" indent="-422275" algn="ctr">
              <a:spcAft>
                <a:spcPts val="1425"/>
              </a:spcAft>
              <a:buClrTx/>
              <a:buSzPct val="75000"/>
              <a:buFontTx/>
              <a:buNone/>
              <a:tabLst>
                <a:tab pos="488950" algn="l"/>
                <a:tab pos="593725" algn="l"/>
                <a:tab pos="1042988" algn="l"/>
                <a:tab pos="1492250" algn="l"/>
                <a:tab pos="1941513" algn="l"/>
                <a:tab pos="2390775" algn="l"/>
                <a:tab pos="2840038" algn="l"/>
                <a:tab pos="3289300" algn="l"/>
                <a:tab pos="3738563" algn="l"/>
                <a:tab pos="4187825" algn="l"/>
                <a:tab pos="4637088" algn="l"/>
                <a:tab pos="5086350" algn="l"/>
                <a:tab pos="5535613" algn="l"/>
                <a:tab pos="5984875" algn="l"/>
                <a:tab pos="6434138" algn="l"/>
                <a:tab pos="6883400" algn="l"/>
                <a:tab pos="7332663" algn="l"/>
                <a:tab pos="7781925" algn="l"/>
                <a:tab pos="8231188" algn="l"/>
                <a:tab pos="8680450" algn="l"/>
                <a:tab pos="9129713" algn="l"/>
              </a:tabLst>
            </a:pPr>
            <a:endParaRPr lang="nl-NL" sz="3600" b="1">
              <a:solidFill>
                <a:srgbClr val="FFCC00"/>
              </a:solidFill>
            </a:endParaRPr>
          </a:p>
          <a:p>
            <a:pPr marL="488950" indent="-422275" algn="ctr">
              <a:spcAft>
                <a:spcPts val="1425"/>
              </a:spcAft>
              <a:buClrTx/>
              <a:buSzPct val="75000"/>
              <a:buFontTx/>
              <a:buNone/>
              <a:tabLst>
                <a:tab pos="488950" algn="l"/>
                <a:tab pos="593725" algn="l"/>
                <a:tab pos="1042988" algn="l"/>
                <a:tab pos="1492250" algn="l"/>
                <a:tab pos="1941513" algn="l"/>
                <a:tab pos="2390775" algn="l"/>
                <a:tab pos="2840038" algn="l"/>
                <a:tab pos="3289300" algn="l"/>
                <a:tab pos="3738563" algn="l"/>
                <a:tab pos="4187825" algn="l"/>
                <a:tab pos="4637088" algn="l"/>
                <a:tab pos="5086350" algn="l"/>
                <a:tab pos="5535613" algn="l"/>
                <a:tab pos="5984875" algn="l"/>
                <a:tab pos="6434138" algn="l"/>
                <a:tab pos="6883400" algn="l"/>
                <a:tab pos="7332663" algn="l"/>
                <a:tab pos="7781925" algn="l"/>
                <a:tab pos="8231188" algn="l"/>
                <a:tab pos="8680450" algn="l"/>
                <a:tab pos="9129713" algn="l"/>
              </a:tabLst>
            </a:pPr>
            <a:r>
              <a:rPr lang="nl-NL" sz="3600" b="1">
                <a:solidFill>
                  <a:srgbClr val="FF0000"/>
                </a:solidFill>
              </a:rPr>
              <a:t> </a:t>
            </a:r>
            <a:r>
              <a:rPr lang="nl-NL" sz="3600" b="1">
                <a:solidFill>
                  <a:srgbClr val="FFCC00"/>
                </a:solidFill>
              </a:rPr>
              <a:t>DE VEILIGHEID OP DE OPENBAREWEG</a:t>
            </a:r>
          </a:p>
          <a:p>
            <a:pPr marL="488950" indent="-422275" algn="ctr">
              <a:spcAft>
                <a:spcPts val="1425"/>
              </a:spcAft>
              <a:buClr>
                <a:srgbClr val="FF9966"/>
              </a:buClr>
              <a:buSzPct val="75000"/>
              <a:buFont typeface="StarSymbol" charset="0"/>
              <a:buNone/>
              <a:tabLst>
                <a:tab pos="488950" algn="l"/>
                <a:tab pos="593725" algn="l"/>
                <a:tab pos="1042988" algn="l"/>
                <a:tab pos="1492250" algn="l"/>
                <a:tab pos="1941513" algn="l"/>
                <a:tab pos="2390775" algn="l"/>
                <a:tab pos="2840038" algn="l"/>
                <a:tab pos="3289300" algn="l"/>
                <a:tab pos="3738563" algn="l"/>
                <a:tab pos="4187825" algn="l"/>
                <a:tab pos="4637088" algn="l"/>
                <a:tab pos="5086350" algn="l"/>
                <a:tab pos="5535613" algn="l"/>
                <a:tab pos="5984875" algn="l"/>
                <a:tab pos="6434138" algn="l"/>
                <a:tab pos="6883400" algn="l"/>
                <a:tab pos="7332663" algn="l"/>
                <a:tab pos="7781925" algn="l"/>
                <a:tab pos="8231188" algn="l"/>
                <a:tab pos="8680450" algn="l"/>
                <a:tab pos="9129713" algn="l"/>
              </a:tabLst>
            </a:pPr>
            <a:r>
              <a:rPr lang="nl-NL" sz="3600" b="1">
                <a:solidFill>
                  <a:srgbClr val="FFCC00"/>
                </a:solidFill>
              </a:rPr>
              <a:t> OMTRENT LANDBOUWVERKEER</a:t>
            </a:r>
          </a:p>
          <a:p>
            <a:pPr marL="488950" indent="-422275" algn="ctr">
              <a:spcAft>
                <a:spcPts val="1425"/>
              </a:spcAft>
              <a:buClr>
                <a:srgbClr val="FF9966"/>
              </a:buClr>
              <a:buSzPct val="75000"/>
              <a:buFont typeface="StarSymbol" charset="0"/>
              <a:buNone/>
              <a:tabLst>
                <a:tab pos="488950" algn="l"/>
                <a:tab pos="593725" algn="l"/>
                <a:tab pos="1042988" algn="l"/>
                <a:tab pos="1492250" algn="l"/>
                <a:tab pos="1941513" algn="l"/>
                <a:tab pos="2390775" algn="l"/>
                <a:tab pos="2840038" algn="l"/>
                <a:tab pos="3289300" algn="l"/>
                <a:tab pos="3738563" algn="l"/>
                <a:tab pos="4187825" algn="l"/>
                <a:tab pos="4637088" algn="l"/>
                <a:tab pos="5086350" algn="l"/>
                <a:tab pos="5535613" algn="l"/>
                <a:tab pos="5984875" algn="l"/>
                <a:tab pos="6434138" algn="l"/>
                <a:tab pos="6883400" algn="l"/>
                <a:tab pos="7332663" algn="l"/>
                <a:tab pos="7781925" algn="l"/>
                <a:tab pos="8231188" algn="l"/>
                <a:tab pos="8680450" algn="l"/>
                <a:tab pos="9129713" algn="l"/>
              </a:tabLst>
            </a:pPr>
            <a:r>
              <a:rPr lang="nl-NL" sz="3600" b="1">
                <a:solidFill>
                  <a:srgbClr val="FFCC00"/>
                </a:solidFill>
              </a:rPr>
              <a:t>TE VERBETEREN</a:t>
            </a:r>
          </a:p>
          <a:p>
            <a:pPr marL="488950" indent="-422275">
              <a:spcAft>
                <a:spcPts val="1425"/>
              </a:spcAft>
              <a:buClrTx/>
              <a:buSzPct val="75000"/>
              <a:buFontTx/>
              <a:buNone/>
              <a:tabLst>
                <a:tab pos="488950" algn="l"/>
                <a:tab pos="593725" algn="l"/>
                <a:tab pos="1042988" algn="l"/>
                <a:tab pos="1492250" algn="l"/>
                <a:tab pos="1941513" algn="l"/>
                <a:tab pos="2390775" algn="l"/>
                <a:tab pos="2840038" algn="l"/>
                <a:tab pos="3289300" algn="l"/>
                <a:tab pos="3738563" algn="l"/>
                <a:tab pos="4187825" algn="l"/>
                <a:tab pos="4637088" algn="l"/>
                <a:tab pos="5086350" algn="l"/>
                <a:tab pos="5535613" algn="l"/>
                <a:tab pos="5984875" algn="l"/>
                <a:tab pos="6434138" algn="l"/>
                <a:tab pos="6883400" algn="l"/>
                <a:tab pos="7332663" algn="l"/>
                <a:tab pos="7781925" algn="l"/>
                <a:tab pos="8231188" algn="l"/>
                <a:tab pos="8680450" algn="l"/>
                <a:tab pos="9129713" algn="l"/>
              </a:tabLst>
            </a:pPr>
            <a:endParaRPr lang="nl-NL" sz="3600">
              <a:solidFill>
                <a:srgbClr val="FFCC00"/>
              </a:solidFill>
            </a:endParaRP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4521200" y="1485900"/>
            <a:ext cx="2825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Aft>
                <a:spcPts val="1425"/>
              </a:spcAft>
              <a:buClr>
                <a:srgbClr val="FF9966"/>
              </a:buClr>
              <a:buSzPct val="75000"/>
              <a:buFont typeface="StarSymbol" charset="0"/>
              <a:buNone/>
            </a:pPr>
            <a:r>
              <a:rPr lang="nl-NL">
                <a:solidFill>
                  <a:srgbClr val="00FF00"/>
                </a:solidFill>
                <a:latin typeface="Arial" charset="0"/>
                <a:ea typeface="msmincho" charset="0"/>
                <a:cs typeface="msmincho" charset="0"/>
              </a:rPr>
              <a:t> </a:t>
            </a: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607425" cy="6096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l-NL">
                <a:solidFill>
                  <a:srgbClr val="FFFF00"/>
                </a:solidFill>
                <a:latin typeface="Tahoma" pitchFamily="34" charset="0"/>
              </a:rPr>
              <a:t>AANDACHTSPUNTEN  </a:t>
            </a:r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2743200" y="3505200"/>
            <a:ext cx="4135438" cy="227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080" rIns="0" bIns="0"/>
          <a:lstStyle>
            <a:lvl1pPr marL="342900" indent="-328613" algn="l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algn="l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algn="l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algn="l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algn="l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ctr">
              <a:buClrTx/>
              <a:buFontTx/>
              <a:buNone/>
            </a:pPr>
            <a:endParaRPr lang="nl-NL" sz="320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5945188" y="4267200"/>
            <a:ext cx="4135437" cy="229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080" rIns="0" bIns="0"/>
          <a:lstStyle>
            <a:lvl1pPr marL="342900" indent="-328613" algn="l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algn="l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algn="l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algn="l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algn="l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ctr">
              <a:buClrTx/>
              <a:buFontTx/>
              <a:buNone/>
            </a:pPr>
            <a:endParaRPr lang="nl-NL" sz="3200">
              <a:solidFill>
                <a:srgbClr val="FF0000"/>
              </a:solidFill>
              <a:latin typeface="Tahoma" pitchFamily="34" charset="0"/>
            </a:endParaRPr>
          </a:p>
          <a:p>
            <a:pPr algn="ctr">
              <a:buClrTx/>
              <a:buFontTx/>
              <a:buNone/>
            </a:pPr>
            <a:endParaRPr lang="nl-NL" sz="3200">
              <a:solidFill>
                <a:srgbClr val="FF0000"/>
              </a:solidFill>
              <a:latin typeface="Tahoma" pitchFamily="34" charset="0"/>
            </a:endParaRPr>
          </a:p>
          <a:p>
            <a:pPr algn="ctr">
              <a:buClrTx/>
              <a:buFontTx/>
              <a:buNone/>
            </a:pPr>
            <a:endParaRPr lang="nl-NL" sz="320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0" y="5791200"/>
            <a:ext cx="1008062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080" rIns="0" bIns="0"/>
          <a:lstStyle>
            <a:lvl1pPr marL="342900" indent="-328613" algn="l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algn="l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algn="l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algn="l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algn="l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buClrTx/>
              <a:buFontTx/>
              <a:buNone/>
            </a:pPr>
            <a:r>
              <a:rPr lang="nl-NL" sz="3200">
                <a:solidFill>
                  <a:srgbClr val="FF0000"/>
                </a:solidFill>
              </a:rPr>
              <a:t>   </a:t>
            </a:r>
            <a:endParaRPr lang="nl-NL" sz="320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762000" y="1219200"/>
            <a:ext cx="74676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080" rIns="0" bIns="0"/>
          <a:lstStyle>
            <a:lvl1pPr marL="471488" indent="-457200" algn="l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marL="914400" indent="-457200" algn="l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marL="1371600" indent="-457200" algn="l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marL="1828800" indent="-457200" algn="l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marL="2286000" indent="-457200" algn="l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743200" indent="-4572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3200400" indent="-4572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657600" indent="-4572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4114800" indent="-4572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buClrTx/>
              <a:buFontTx/>
              <a:buAutoNum type="arabicPeriod"/>
            </a:pPr>
            <a:r>
              <a:rPr lang="nl-NL" sz="2000" b="1">
                <a:solidFill>
                  <a:srgbClr val="FFCC00"/>
                </a:solidFill>
                <a:latin typeface="Tahoma" pitchFamily="34" charset="0"/>
              </a:rPr>
              <a:t>SCHERPE EN/OF UITSTEKENDE DELEN</a:t>
            </a:r>
          </a:p>
          <a:p>
            <a:pPr>
              <a:buClrTx/>
              <a:buFontTx/>
              <a:buAutoNum type="arabicPeriod"/>
            </a:pPr>
            <a:endParaRPr lang="nl-NL" sz="2000" b="1">
              <a:solidFill>
                <a:srgbClr val="FFCC00"/>
              </a:solidFill>
              <a:latin typeface="Tahoma" pitchFamily="34" charset="0"/>
            </a:endParaRPr>
          </a:p>
          <a:p>
            <a:pPr>
              <a:buClrTx/>
              <a:buFontTx/>
              <a:buAutoNum type="arabicPeriod"/>
            </a:pPr>
            <a:r>
              <a:rPr lang="nl-NL" sz="2000" b="1">
                <a:solidFill>
                  <a:srgbClr val="FFCC00"/>
                </a:solidFill>
                <a:latin typeface="Tahoma" pitchFamily="34" charset="0"/>
              </a:rPr>
              <a:t>AFGEKNOTTE DRIEHOEK</a:t>
            </a:r>
          </a:p>
          <a:p>
            <a:pPr>
              <a:buClrTx/>
              <a:buFontTx/>
              <a:buAutoNum type="arabicPeriod"/>
            </a:pPr>
            <a:endParaRPr lang="nl-NL" sz="2000" b="1">
              <a:solidFill>
                <a:srgbClr val="FF0000"/>
              </a:solidFill>
              <a:latin typeface="Tahoma" pitchFamily="34" charset="0"/>
            </a:endParaRPr>
          </a:p>
          <a:p>
            <a:pPr>
              <a:buClrTx/>
              <a:buFontTx/>
              <a:buAutoNum type="arabicPeriod"/>
            </a:pPr>
            <a:r>
              <a:rPr lang="nl-NL" sz="2000" b="1">
                <a:solidFill>
                  <a:srgbClr val="FFCC00"/>
                </a:solidFill>
                <a:latin typeface="Tahoma" pitchFamily="34" charset="0"/>
              </a:rPr>
              <a:t>SPIEGELS &amp; AFSTELLING DAARVAN</a:t>
            </a:r>
          </a:p>
          <a:p>
            <a:pPr>
              <a:buClrTx/>
              <a:buFontTx/>
              <a:buAutoNum type="arabicPeriod"/>
            </a:pPr>
            <a:endParaRPr lang="nl-NL" sz="2000" b="1">
              <a:solidFill>
                <a:srgbClr val="FFCC00"/>
              </a:solidFill>
              <a:latin typeface="Tahoma" pitchFamily="34" charset="0"/>
            </a:endParaRPr>
          </a:p>
          <a:p>
            <a:pPr>
              <a:buClrTx/>
              <a:buFontTx/>
              <a:buAutoNum type="arabicPeriod"/>
            </a:pPr>
            <a:r>
              <a:rPr lang="nl-NL" sz="2000" b="1">
                <a:solidFill>
                  <a:srgbClr val="FFCC00"/>
                </a:solidFill>
                <a:latin typeface="Tahoma" pitchFamily="34" charset="0"/>
              </a:rPr>
              <a:t>NIET AFGEDEKTE &amp; VASTZITTENDE LADINGEN</a:t>
            </a:r>
          </a:p>
          <a:p>
            <a:pPr>
              <a:buClrTx/>
              <a:buFontTx/>
              <a:buAutoNum type="arabicPeriod"/>
            </a:pPr>
            <a:endParaRPr lang="nl-NL" sz="2000" b="1">
              <a:solidFill>
                <a:srgbClr val="FFCC00"/>
              </a:solidFill>
              <a:latin typeface="Tahoma" pitchFamily="34" charset="0"/>
            </a:endParaRPr>
          </a:p>
          <a:p>
            <a:pPr>
              <a:buClrTx/>
              <a:buFontTx/>
              <a:buAutoNum type="arabicPeriod"/>
            </a:pPr>
            <a:r>
              <a:rPr lang="nl-NL" sz="2000" b="1">
                <a:solidFill>
                  <a:srgbClr val="FFCC00"/>
                </a:solidFill>
                <a:latin typeface="Tahoma" pitchFamily="34" charset="0"/>
              </a:rPr>
              <a:t>MATEN EN GEWICHTEN</a:t>
            </a:r>
          </a:p>
          <a:p>
            <a:pPr>
              <a:buClrTx/>
              <a:buFontTx/>
              <a:buAutoNum type="arabicPeriod"/>
            </a:pPr>
            <a:endParaRPr lang="nl-NL" sz="2000" b="1">
              <a:solidFill>
                <a:srgbClr val="FFCC00"/>
              </a:solidFill>
              <a:latin typeface="Tahoma" pitchFamily="34" charset="0"/>
            </a:endParaRPr>
          </a:p>
          <a:p>
            <a:pPr>
              <a:buClrTx/>
              <a:buFontTx/>
              <a:buAutoNum type="arabicPeriod"/>
            </a:pPr>
            <a:r>
              <a:rPr lang="nl-NL" sz="2000" b="1">
                <a:solidFill>
                  <a:srgbClr val="FFCC00"/>
                </a:solidFill>
                <a:latin typeface="Tahoma" pitchFamily="34" charset="0"/>
              </a:rPr>
              <a:t>ONTHEFFINGEN &amp; VERZEKERING</a:t>
            </a:r>
          </a:p>
          <a:p>
            <a:pPr>
              <a:buClrTx/>
              <a:buFontTx/>
              <a:buAutoNum type="arabicPeriod"/>
            </a:pPr>
            <a:endParaRPr lang="nl-NL" sz="2000" b="1">
              <a:solidFill>
                <a:srgbClr val="FFCC00"/>
              </a:solidFill>
              <a:latin typeface="Tahoma" pitchFamily="34" charset="0"/>
            </a:endParaRPr>
          </a:p>
          <a:p>
            <a:pPr>
              <a:buClrTx/>
              <a:buFontTx/>
              <a:buAutoNum type="arabicPeriod"/>
            </a:pPr>
            <a:r>
              <a:rPr lang="nl-NL" sz="2000" b="1">
                <a:solidFill>
                  <a:srgbClr val="FFCC00"/>
                </a:solidFill>
                <a:latin typeface="Tahoma" pitchFamily="34" charset="0"/>
              </a:rPr>
              <a:t>TREKKER CERTIFICAAT ( RIJBEWIJS )</a:t>
            </a:r>
          </a:p>
          <a:p>
            <a:pPr>
              <a:buClrTx/>
              <a:buFontTx/>
              <a:buAutoNum type="arabicPeriod"/>
            </a:pPr>
            <a:endParaRPr lang="nl-NL" sz="2000" b="1">
              <a:solidFill>
                <a:srgbClr val="FFCC00"/>
              </a:solidFill>
              <a:latin typeface="Tahoma" pitchFamily="34" charset="0"/>
            </a:endParaRPr>
          </a:p>
          <a:p>
            <a:pPr>
              <a:buClrTx/>
              <a:buFontTx/>
              <a:buAutoNum type="arabicPeriod"/>
            </a:pPr>
            <a:r>
              <a:rPr lang="nl-NL" sz="2000" b="1">
                <a:solidFill>
                  <a:srgbClr val="FFCC00"/>
                </a:solidFill>
                <a:latin typeface="Tahoma" pitchFamily="34" charset="0"/>
              </a:rPr>
              <a:t>VERLICHTING</a:t>
            </a:r>
          </a:p>
          <a:p>
            <a:pPr>
              <a:buClrTx/>
              <a:buFontTx/>
              <a:buAutoNum type="arabicPeriod"/>
            </a:pPr>
            <a:endParaRPr lang="nl-NL" sz="2000" b="1">
              <a:solidFill>
                <a:srgbClr val="FFCC00"/>
              </a:solidFill>
              <a:latin typeface="Tahoma" pitchFamily="34" charset="0"/>
            </a:endParaRPr>
          </a:p>
          <a:p>
            <a:pPr>
              <a:buClrTx/>
              <a:buFontTx/>
              <a:buAutoNum type="arabicPeriod"/>
            </a:pPr>
            <a:r>
              <a:rPr lang="nl-NL" sz="2000" b="1">
                <a:solidFill>
                  <a:srgbClr val="FFCC00"/>
                </a:solidFill>
                <a:latin typeface="Tahoma" pitchFamily="34" charset="0"/>
              </a:rPr>
              <a:t>MARKERINGS BORDEN</a:t>
            </a:r>
          </a:p>
          <a:p>
            <a:pPr>
              <a:buClrTx/>
              <a:buFontTx/>
              <a:buAutoNum type="arabicPeriod"/>
            </a:pPr>
            <a:endParaRPr lang="nl-NL" sz="2000" b="1">
              <a:solidFill>
                <a:srgbClr val="FFCC00"/>
              </a:solidFill>
              <a:latin typeface="Tahoma" pitchFamily="34" charset="0"/>
            </a:endParaRPr>
          </a:p>
          <a:p>
            <a:pPr>
              <a:buClrTx/>
              <a:buFontTx/>
              <a:buAutoNum type="arabicPeriod"/>
            </a:pPr>
            <a:r>
              <a:rPr lang="nl-NL" sz="2000" b="1">
                <a:solidFill>
                  <a:srgbClr val="FFCC00"/>
                </a:solidFill>
                <a:latin typeface="Tahoma" pitchFamily="34" charset="0"/>
              </a:rPr>
              <a:t>ONGEVALLEN MET LANDBOUW  VOERTUIGEN</a:t>
            </a:r>
          </a:p>
          <a:p>
            <a:pPr>
              <a:buClrTx/>
              <a:buFontTx/>
              <a:buNone/>
            </a:pPr>
            <a:endParaRPr lang="nl-NL" sz="2000" b="1">
              <a:solidFill>
                <a:srgbClr val="FFCC00"/>
              </a:solidFill>
              <a:latin typeface="Tahoma" pitchFamily="34" charset="0"/>
            </a:endParaRPr>
          </a:p>
          <a:p>
            <a:pPr>
              <a:buClrTx/>
              <a:buFontTx/>
              <a:buNone/>
            </a:pPr>
            <a:endParaRPr lang="nl-NL" sz="2000">
              <a:solidFill>
                <a:srgbClr val="FF0000"/>
              </a:solidFill>
              <a:latin typeface="Tahoma" pitchFamily="34" charset="0"/>
            </a:endParaRPr>
          </a:p>
          <a:p>
            <a:pPr>
              <a:buClrTx/>
              <a:buFontTx/>
              <a:buAutoNum type="arabicPeriod"/>
            </a:pPr>
            <a:endParaRPr lang="nl-NL" sz="3200">
              <a:solidFill>
                <a:srgbClr val="FF0000"/>
              </a:solidFill>
              <a:latin typeface="Tahoma" pitchFamily="34" charset="0"/>
            </a:endParaRPr>
          </a:p>
          <a:p>
            <a:pPr>
              <a:buClrTx/>
              <a:buFontTx/>
              <a:buNone/>
            </a:pPr>
            <a:endParaRPr lang="nl-NL" sz="3200">
              <a:solidFill>
                <a:srgbClr val="FF0000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1"/>
          <p:cNvSpPr txBox="1">
            <a:spLocks noChangeArrowheads="1"/>
          </p:cNvSpPr>
          <p:nvPr/>
        </p:nvSpPr>
        <p:spPr bwMode="auto">
          <a:xfrm>
            <a:off x="2519363" y="215900"/>
            <a:ext cx="504031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ctr" hangingPunct="1">
              <a:buClrTx/>
              <a:buFontTx/>
              <a:buNone/>
            </a:pPr>
            <a:r>
              <a:rPr lang="nl-NL" sz="4000" b="1" u="sng">
                <a:solidFill>
                  <a:srgbClr val="FFFF00"/>
                </a:solidFill>
                <a:latin typeface="Tahoma" pitchFamily="34" charset="0"/>
              </a:rPr>
              <a:t>Scherpe delen</a:t>
            </a:r>
            <a:r>
              <a:rPr lang="nl-NL" sz="40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nl-NL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 </a:t>
            </a:r>
            <a:r>
              <a:rPr lang="nl-NL" sz="4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</a:t>
            </a:r>
          </a:p>
        </p:txBody>
      </p:sp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533400" y="1143000"/>
            <a:ext cx="82804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hangingPunct="1">
              <a:buClrTx/>
              <a:buFontTx/>
              <a:buNone/>
            </a:pPr>
            <a:r>
              <a:rPr lang="nl-NL" b="1" dirty="0" smtClean="0">
                <a:solidFill>
                  <a:srgbClr val="FFFF00"/>
                </a:solidFill>
                <a:latin typeface="Tahoma" pitchFamily="34" charset="0"/>
              </a:rPr>
              <a:t>LBT  </a:t>
            </a:r>
            <a:r>
              <a:rPr lang="nl-NL" b="1" dirty="0">
                <a:solidFill>
                  <a:srgbClr val="FFFF00"/>
                </a:solidFill>
                <a:latin typeface="Tahoma" pitchFamily="34" charset="0"/>
              </a:rPr>
              <a:t>en AHW  mogen geen scherpe delen</a:t>
            </a:r>
          </a:p>
          <a:p>
            <a:pPr hangingPunct="1">
              <a:buClrTx/>
              <a:buFontTx/>
              <a:buNone/>
            </a:pPr>
            <a:endParaRPr lang="nl-NL" b="1" dirty="0">
              <a:solidFill>
                <a:srgbClr val="FFFF00"/>
              </a:solidFill>
              <a:latin typeface="Tahoma" pitchFamily="34" charset="0"/>
            </a:endParaRPr>
          </a:p>
          <a:p>
            <a:pPr hangingPunct="1">
              <a:buClrTx/>
              <a:buFontTx/>
              <a:buNone/>
            </a:pPr>
            <a:r>
              <a:rPr lang="nl-NL" b="1" dirty="0">
                <a:solidFill>
                  <a:srgbClr val="FFFF00"/>
                </a:solidFill>
                <a:latin typeface="Tahoma" pitchFamily="34" charset="0"/>
              </a:rPr>
              <a:t> hebben die in geval van een botsing gevaar voor </a:t>
            </a:r>
          </a:p>
          <a:p>
            <a:pPr hangingPunct="1">
              <a:buClrTx/>
              <a:buFontTx/>
              <a:buNone/>
            </a:pPr>
            <a:endParaRPr lang="nl-NL" b="1" dirty="0">
              <a:solidFill>
                <a:srgbClr val="FFFF00"/>
              </a:solidFill>
              <a:latin typeface="Tahoma" pitchFamily="34" charset="0"/>
            </a:endParaRPr>
          </a:p>
          <a:p>
            <a:pPr hangingPunct="1">
              <a:buClrTx/>
              <a:buFontTx/>
              <a:buNone/>
            </a:pPr>
            <a:r>
              <a:rPr lang="nl-NL" b="1" dirty="0">
                <a:solidFill>
                  <a:srgbClr val="FFFF00"/>
                </a:solidFill>
                <a:latin typeface="Tahoma" pitchFamily="34" charset="0"/>
              </a:rPr>
              <a:t>lichamelijk letsel van andere weggebruikers</a:t>
            </a:r>
            <a:r>
              <a:rPr lang="nl-NL" sz="1600" b="1" dirty="0">
                <a:solidFill>
                  <a:srgbClr val="FFFF00"/>
                </a:solidFill>
                <a:latin typeface="Tahoma" pitchFamily="34" charset="0"/>
              </a:rPr>
              <a:t>  </a:t>
            </a:r>
          </a:p>
          <a:p>
            <a:pPr hangingPunct="1">
              <a:buClrTx/>
              <a:buFontTx/>
              <a:buNone/>
            </a:pPr>
            <a:endParaRPr lang="nl-NL" sz="1600" b="1" dirty="0">
              <a:solidFill>
                <a:srgbClr val="FFFF00"/>
              </a:solidFill>
              <a:latin typeface="Tahoma" pitchFamily="34" charset="0"/>
            </a:endParaRPr>
          </a:p>
          <a:p>
            <a:pPr hangingPunct="1">
              <a:buClrTx/>
              <a:buFontTx/>
              <a:buNone/>
            </a:pPr>
            <a:r>
              <a:rPr lang="nl-NL" sz="1600" b="1" dirty="0">
                <a:solidFill>
                  <a:srgbClr val="FFFF00"/>
                </a:solidFill>
                <a:latin typeface="Tahoma" pitchFamily="34" charset="0"/>
              </a:rPr>
              <a:t>                               </a:t>
            </a:r>
            <a:r>
              <a:rPr lang="nl-NL" sz="1600" b="1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nl-NL" b="1" dirty="0">
                <a:solidFill>
                  <a:srgbClr val="FF0000"/>
                </a:solidFill>
                <a:latin typeface="Tahoma" pitchFamily="34" charset="0"/>
              </a:rPr>
              <a:t>kunnen</a:t>
            </a:r>
            <a:r>
              <a:rPr lang="nl-NL" sz="1600" b="1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nl-NL" sz="1600" b="1" dirty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nl-NL" b="1" dirty="0">
                <a:solidFill>
                  <a:srgbClr val="FFFF00"/>
                </a:solidFill>
                <a:latin typeface="Tahoma" pitchFamily="34" charset="0"/>
              </a:rPr>
              <a:t>opleveren.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533400" y="3886200"/>
            <a:ext cx="746125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hangingPunct="1">
              <a:buClrTx/>
              <a:buFontTx/>
              <a:buNone/>
            </a:pPr>
            <a:r>
              <a:rPr lang="nl-NL" b="1">
                <a:solidFill>
                  <a:srgbClr val="FFFF00"/>
                </a:solidFill>
                <a:latin typeface="Tahoma" pitchFamily="34" charset="0"/>
              </a:rPr>
              <a:t>Scherpe delen dienen te worden</a:t>
            </a:r>
            <a:r>
              <a:rPr lang="nl-NL" sz="1600" b="1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nl-NL" b="1">
                <a:solidFill>
                  <a:srgbClr val="FF0000"/>
                </a:solidFill>
                <a:latin typeface="Tahoma" pitchFamily="34" charset="0"/>
              </a:rPr>
              <a:t>afgeschermd</a:t>
            </a:r>
            <a:r>
              <a:rPr lang="nl-NL" b="1">
                <a:solidFill>
                  <a:srgbClr val="FFFF00"/>
                </a:solidFill>
                <a:latin typeface="Tahoma" pitchFamily="34" charset="0"/>
              </a:rPr>
              <a:t>.</a:t>
            </a:r>
            <a:r>
              <a:rPr lang="nl-NL">
                <a:solidFill>
                  <a:srgbClr val="CCCCFF"/>
                </a:solidFill>
              </a:rPr>
              <a:t> 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09600" y="4800600"/>
            <a:ext cx="8099425" cy="178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hangingPunct="1">
              <a:buClrTx/>
              <a:buFontTx/>
              <a:buNone/>
            </a:pPr>
            <a:r>
              <a:rPr lang="nl-NL" b="1">
                <a:solidFill>
                  <a:srgbClr val="FF0000"/>
                </a:solidFill>
                <a:latin typeface="Tahoma" pitchFamily="34" charset="0"/>
              </a:rPr>
              <a:t>                              </a:t>
            </a:r>
            <a:r>
              <a:rPr lang="nl-NL" b="1" u="sng">
                <a:solidFill>
                  <a:srgbClr val="FF0000"/>
                </a:solidFill>
                <a:latin typeface="Tahoma" pitchFamily="34" charset="0"/>
              </a:rPr>
              <a:t>Uitzondering:</a:t>
            </a:r>
            <a:r>
              <a:rPr lang="nl-NL" b="1" u="sng">
                <a:solidFill>
                  <a:srgbClr val="FF3333"/>
                </a:solidFill>
                <a:latin typeface="Tahoma" pitchFamily="34" charset="0"/>
              </a:rPr>
              <a:t> </a:t>
            </a:r>
          </a:p>
          <a:p>
            <a:pPr hangingPunct="1">
              <a:buClrTx/>
              <a:buFontTx/>
              <a:buNone/>
            </a:pPr>
            <a:r>
              <a:rPr lang="nl-NL">
                <a:latin typeface="Tahoma" pitchFamily="34" charset="0"/>
              </a:rPr>
              <a:t>	</a:t>
            </a:r>
          </a:p>
          <a:p>
            <a:pPr hangingPunct="1">
              <a:buClrTx/>
              <a:buFontTx/>
              <a:buNone/>
            </a:pPr>
            <a:r>
              <a:rPr lang="nl-NL" b="1">
                <a:solidFill>
                  <a:srgbClr val="FFFF00"/>
                </a:solidFill>
                <a:latin typeface="Tahoma" pitchFamily="34" charset="0"/>
              </a:rPr>
              <a:t>Voertuigdelen die zich</a:t>
            </a:r>
            <a:r>
              <a:rPr lang="nl-NL" sz="1600" b="1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nl-NL" b="1">
                <a:solidFill>
                  <a:srgbClr val="FFFF00"/>
                </a:solidFill>
                <a:latin typeface="Tahoma" pitchFamily="34" charset="0"/>
              </a:rPr>
              <a:t>meer dan  2,00 m</a:t>
            </a:r>
            <a:r>
              <a:rPr lang="nl-NL" sz="1600" b="1">
                <a:solidFill>
                  <a:srgbClr val="FFFF00"/>
                </a:solidFill>
                <a:latin typeface="Tahoma" pitchFamily="34" charset="0"/>
              </a:rPr>
              <a:t>  </a:t>
            </a:r>
            <a:r>
              <a:rPr lang="nl-NL" b="1">
                <a:solidFill>
                  <a:srgbClr val="FFFF00"/>
                </a:solidFill>
                <a:latin typeface="Tahoma" pitchFamily="34" charset="0"/>
              </a:rPr>
              <a:t>boven het</a:t>
            </a:r>
            <a:r>
              <a:rPr lang="nl-NL">
                <a:solidFill>
                  <a:srgbClr val="FFFF00"/>
                </a:solidFill>
                <a:latin typeface="Tahoma" pitchFamily="34" charset="0"/>
              </a:rPr>
              <a:t> </a:t>
            </a:r>
          </a:p>
          <a:p>
            <a:pPr hangingPunct="1">
              <a:buClrTx/>
              <a:buFontTx/>
              <a:buNone/>
            </a:pPr>
            <a:endParaRPr lang="nl-NL">
              <a:solidFill>
                <a:srgbClr val="FFFF00"/>
              </a:solidFill>
              <a:latin typeface="Tahoma" pitchFamily="34" charset="0"/>
            </a:endParaRPr>
          </a:p>
          <a:p>
            <a:pPr hangingPunct="1">
              <a:buClrTx/>
              <a:buFontTx/>
              <a:buNone/>
            </a:pPr>
            <a:r>
              <a:rPr lang="nl-NL" b="1">
                <a:solidFill>
                  <a:srgbClr val="FFFF00"/>
                </a:solidFill>
                <a:latin typeface="Tahoma" pitchFamily="34" charset="0"/>
              </a:rPr>
              <a:t>wegdek bevinden.</a:t>
            </a: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9" name="Rectangle 3"/>
          <p:cNvSpPr>
            <a:spLocks noChangeArrowheads="1"/>
          </p:cNvSpPr>
          <p:nvPr/>
        </p:nvSpPr>
        <p:spPr bwMode="auto">
          <a:xfrm>
            <a:off x="1176338" y="923925"/>
            <a:ext cx="4200525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372740" name="Text Box 4"/>
          <p:cNvSpPr txBox="1">
            <a:spLocks noChangeArrowheads="1"/>
          </p:cNvSpPr>
          <p:nvPr/>
        </p:nvSpPr>
        <p:spPr bwMode="auto">
          <a:xfrm>
            <a:off x="457200" y="152400"/>
            <a:ext cx="9144000" cy="65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207" tIns="51588" rIns="99207" bIns="51588">
            <a:spAutoFit/>
          </a:bodyPr>
          <a:lstStyle>
            <a:lvl1pPr algn="l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1pPr>
            <a:lvl2pPr marL="819150" indent="-315913" algn="l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2pPr>
            <a:lvl3pPr marL="1260475" indent="-252413" algn="l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3pPr>
            <a:lvl4pPr marL="1763713" indent="-252413" algn="l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4pPr>
            <a:lvl5pPr marL="2268538" indent="-252413" algn="l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725738" indent="-252413" defTabSz="4953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3182938" indent="-252413" defTabSz="4953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640138" indent="-252413" defTabSz="4953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4097338" indent="-252413" defTabSz="4953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 sz="2400">
                <a:solidFill>
                  <a:srgbClr val="FFFFFF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ctr" eaLnBrk="0">
              <a:lnSpc>
                <a:spcPct val="100000"/>
              </a:lnSpc>
              <a:buClrTx/>
              <a:buFontTx/>
              <a:buNone/>
            </a:pPr>
            <a:r>
              <a:rPr lang="nl-NL" sz="3600" b="1">
                <a:solidFill>
                  <a:srgbClr val="FFFF00"/>
                </a:solidFill>
                <a:latin typeface="Tahoma" pitchFamily="34" charset="0"/>
                <a:ea typeface="Microsoft YaHei" pitchFamily="34" charset="-122"/>
              </a:rPr>
              <a:t>De sleufkouters zijn niet afgeschermd</a:t>
            </a:r>
          </a:p>
        </p:txBody>
      </p:sp>
      <p:pic>
        <p:nvPicPr>
          <p:cNvPr id="3727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1219200"/>
            <a:ext cx="5022850" cy="593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2743" name="AutoShape 7"/>
          <p:cNvSpPr>
            <a:spLocks noChangeArrowheads="1"/>
          </p:cNvSpPr>
          <p:nvPr/>
        </p:nvSpPr>
        <p:spPr bwMode="auto">
          <a:xfrm>
            <a:off x="1066800" y="2286000"/>
            <a:ext cx="1295400" cy="228600"/>
          </a:xfrm>
          <a:prstGeom prst="rightArrow">
            <a:avLst>
              <a:gd name="adj1" fmla="val 50000"/>
              <a:gd name="adj2" fmla="val 141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372744" name="AutoShape 8"/>
          <p:cNvSpPr>
            <a:spLocks noChangeArrowheads="1"/>
          </p:cNvSpPr>
          <p:nvPr/>
        </p:nvSpPr>
        <p:spPr bwMode="auto">
          <a:xfrm>
            <a:off x="1371600" y="4419600"/>
            <a:ext cx="2286000" cy="304800"/>
          </a:xfrm>
          <a:prstGeom prst="rightArrow">
            <a:avLst>
              <a:gd name="adj1" fmla="val 50000"/>
              <a:gd name="adj2" fmla="val 18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ardontwerp">
      <a:majorFont>
        <a:latin typeface="Arial"/>
        <a:ea typeface="msmincho"/>
        <a:cs typeface="msmincho"/>
      </a:majorFont>
      <a:minorFont>
        <a:latin typeface="Arial"/>
        <a:ea typeface="msmincho"/>
        <a:cs typeface="msmincho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864</Words>
  <Application>Microsoft Office PowerPoint</Application>
  <PresentationFormat>Aangepast</PresentationFormat>
  <Paragraphs>224</Paragraphs>
  <Slides>58</Slides>
  <Notes>36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0</vt:i4>
      </vt:variant>
      <vt:variant>
        <vt:lpstr>Diatitels</vt:lpstr>
      </vt:variant>
      <vt:variant>
        <vt:i4>58</vt:i4>
      </vt:variant>
    </vt:vector>
  </HeadingPairs>
  <TitlesOfParts>
    <vt:vector size="65" baseType="lpstr">
      <vt:lpstr>Microsoft YaHei</vt:lpstr>
      <vt:lpstr>Arial</vt:lpstr>
      <vt:lpstr>msmincho</vt:lpstr>
      <vt:lpstr>StarSymbol</vt:lpstr>
      <vt:lpstr>Tahoma</vt:lpstr>
      <vt:lpstr>Times New Roman</vt:lpstr>
      <vt:lpstr>Standaardontwerp</vt:lpstr>
      <vt:lpstr>PowerPoint-presentatie</vt:lpstr>
      <vt:lpstr>PowerPoint-presentatie</vt:lpstr>
      <vt:lpstr>PowerPoint-presentatie</vt:lpstr>
      <vt:lpstr>PowerPoint-presentatie</vt:lpstr>
      <vt:lpstr>PowerPoint-presentatie</vt:lpstr>
      <vt:lpstr>DOELSTELLING</vt:lpstr>
      <vt:lpstr>AANDACHTSPUNTEN  </vt:lpstr>
      <vt:lpstr>PowerPoint-presentatie</vt:lpstr>
      <vt:lpstr>PowerPoint-presentatie</vt:lpstr>
      <vt:lpstr>PowerPoint-presentatie</vt:lpstr>
      <vt:lpstr>Nog enkele voorbeelden</vt:lpstr>
      <vt:lpstr>Scherpe uitstekende delen</vt:lpstr>
      <vt:lpstr>Afgeknotte driehoek</vt:lpstr>
      <vt:lpstr> Spiegels verplicht sinds 1995 op alle trekkers</vt:lpstr>
      <vt:lpstr>PowerPoint-presentatie</vt:lpstr>
      <vt:lpstr>PowerPoint-presentatie</vt:lpstr>
      <vt:lpstr>PowerPoint-presentatie</vt:lpstr>
      <vt:lpstr>PowerPoint-presentatie</vt:lpstr>
      <vt:lpstr>PowerPoint-presentatie</vt:lpstr>
      <vt:lpstr>(niet ) afgedekte ladingen  (niet) vastzittende ladingen</vt:lpstr>
      <vt:lpstr>PowerPoint-presentatie</vt:lpstr>
      <vt:lpstr>PowerPoint-presentatie</vt:lpstr>
      <vt:lpstr>PowerPoint-presentatie</vt:lpstr>
      <vt:lpstr>MATEN LANDBOUWTREKKER</vt:lpstr>
      <vt:lpstr>Wat zijn verwisselbare uitrustingsstukken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Ontheffingen worden verstrekt door  Provincie / RDW / Gemeente</vt:lpstr>
      <vt:lpstr>Verzekering verplicht</vt:lpstr>
      <vt:lpstr>PowerPoint-presentatie</vt:lpstr>
      <vt:lpstr>PowerPoint-presentatie</vt:lpstr>
      <vt:lpstr>PowerPoint-presentatie</vt:lpstr>
      <vt:lpstr>VERLICHTING</vt:lpstr>
      <vt:lpstr>PowerPoint-presentatie</vt:lpstr>
      <vt:lpstr>PowerPoint-presentatie</vt:lpstr>
      <vt:lpstr>PowerPoint-presentatie</vt:lpstr>
      <vt:lpstr>PowerPoint-presentatie</vt:lpstr>
      <vt:lpstr>Zijkanten van de aanhangwagen </vt:lpstr>
      <vt:lpstr>PowerPoint-presentatie</vt:lpstr>
      <vt:lpstr>Breedte &amp; lengte markeringsborden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Ongevallen met trekkers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Aanbevolen strategie</dc:title>
  <dc:creator>Fred  Piel</dc:creator>
  <dc:description>Voorstellen van ontwikkelingen en alternatieven, aanbevelingen voor een of meer strategieën</dc:description>
  <cp:lastModifiedBy>Johan Verlouw</cp:lastModifiedBy>
  <cp:revision>129</cp:revision>
  <cp:lastPrinted>1601-01-01T00:00:00Z</cp:lastPrinted>
  <dcterms:created xsi:type="dcterms:W3CDTF">2011-04-12T07:56:55Z</dcterms:created>
  <dcterms:modified xsi:type="dcterms:W3CDTF">2015-09-23T14:16:05Z</dcterms:modified>
</cp:coreProperties>
</file>